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76" r:id="rId24"/>
    <p:sldId id="306" r:id="rId25"/>
    <p:sldId id="307" r:id="rId26"/>
    <p:sldId id="308" r:id="rId27"/>
    <p:sldId id="265" r:id="rId28"/>
    <p:sldId id="266" r:id="rId29"/>
    <p:sldId id="267" r:id="rId30"/>
    <p:sldId id="273" r:id="rId31"/>
    <p:sldId id="309" r:id="rId3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059A6-82D5-4985-BFE8-430AB85AFC7E}" v="14" dt="2024-08-18T16:36:12.49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82333" autoAdjust="0"/>
  </p:normalViewPr>
  <p:slideViewPr>
    <p:cSldViewPr snapToGrid="0">
      <p:cViewPr varScale="1">
        <p:scale>
          <a:sx n="105" d="100"/>
          <a:sy n="105" d="100"/>
        </p:scale>
        <p:origin x="752" y="7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-304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경일 곽" userId="446085a5af7ac571" providerId="LiveId" clId="{61B059A6-82D5-4985-BFE8-430AB85AFC7E}"/>
    <pc:docChg chg="custSel addSld delSld modSld">
      <pc:chgData name="경일 곽" userId="446085a5af7ac571" providerId="LiveId" clId="{61B059A6-82D5-4985-BFE8-430AB85AFC7E}" dt="2024-08-18T16:37:27.157" v="65" actId="1076"/>
      <pc:docMkLst>
        <pc:docMk/>
      </pc:docMkLst>
      <pc:sldChg chg="addSp modSp mod">
        <pc:chgData name="경일 곽" userId="446085a5af7ac571" providerId="LiveId" clId="{61B059A6-82D5-4985-BFE8-430AB85AFC7E}" dt="2024-08-18T16:31:47.001" v="16" actId="1076"/>
        <pc:sldMkLst>
          <pc:docMk/>
          <pc:sldMk cId="2123510257" sldId="266"/>
        </pc:sldMkLst>
        <pc:grpChg chg="add mod">
          <ac:chgData name="경일 곽" userId="446085a5af7ac571" providerId="LiveId" clId="{61B059A6-82D5-4985-BFE8-430AB85AFC7E}" dt="2024-08-18T16:31:47.001" v="16" actId="1076"/>
          <ac:grpSpMkLst>
            <pc:docMk/>
            <pc:sldMk cId="2123510257" sldId="266"/>
            <ac:grpSpMk id="6" creationId="{F618E56D-F3AD-523C-C45A-96C80110CBD4}"/>
          </ac:grpSpMkLst>
        </pc:grpChg>
        <pc:picChg chg="mod">
          <ac:chgData name="경일 곽" userId="446085a5af7ac571" providerId="LiveId" clId="{61B059A6-82D5-4985-BFE8-430AB85AFC7E}" dt="2024-08-18T16:31:42.473" v="14" actId="164"/>
          <ac:picMkLst>
            <pc:docMk/>
            <pc:sldMk cId="2123510257" sldId="266"/>
            <ac:picMk id="3" creationId="{23A63FFB-E147-7990-5299-C4A18294D8E8}"/>
          </ac:picMkLst>
        </pc:picChg>
        <pc:picChg chg="add mod">
          <ac:chgData name="경일 곽" userId="446085a5af7ac571" providerId="LiveId" clId="{61B059A6-82D5-4985-BFE8-430AB85AFC7E}" dt="2024-08-18T16:31:42.473" v="14" actId="164"/>
          <ac:picMkLst>
            <pc:docMk/>
            <pc:sldMk cId="2123510257" sldId="266"/>
            <ac:picMk id="5" creationId="{740DA330-A4EC-35C7-6D4F-A1E7AF13B9B0}"/>
          </ac:picMkLst>
        </pc:picChg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801951257" sldId="284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3100765810" sldId="285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246979874" sldId="286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3217685092" sldId="287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709156666" sldId="288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3191967432" sldId="289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517683769" sldId="290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319727769" sldId="291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831826505" sldId="292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619705735" sldId="293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3573903665" sldId="294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611570682" sldId="295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940581411" sldId="296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086315586" sldId="297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501545113" sldId="298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882886473" sldId="299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059903383" sldId="300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004771748" sldId="301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3519272174" sldId="302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912800744" sldId="303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088705933" sldId="304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17630679" sldId="305"/>
        </pc:sldMkLst>
      </pc:sldChg>
      <pc:sldChg chg="addSp delSp modSp add mod">
        <pc:chgData name="경일 곽" userId="446085a5af7ac571" providerId="LiveId" clId="{61B059A6-82D5-4985-BFE8-430AB85AFC7E}" dt="2024-08-18T16:37:27.157" v="65" actId="1076"/>
        <pc:sldMkLst>
          <pc:docMk/>
          <pc:sldMk cId="767415130" sldId="309"/>
        </pc:sldMkLst>
        <pc:spChg chg="del">
          <ac:chgData name="경일 곽" userId="446085a5af7ac571" providerId="LiveId" clId="{61B059A6-82D5-4985-BFE8-430AB85AFC7E}" dt="2024-08-18T16:35:11.738" v="20" actId="478"/>
          <ac:spMkLst>
            <pc:docMk/>
            <pc:sldMk cId="767415130" sldId="309"/>
            <ac:spMk id="4" creationId="{52491FE7-C0FB-772D-8D64-ABF1A15618CB}"/>
          </ac:spMkLst>
        </pc:spChg>
        <pc:spChg chg="add del mod">
          <ac:chgData name="경일 곽" userId="446085a5af7ac571" providerId="LiveId" clId="{61B059A6-82D5-4985-BFE8-430AB85AFC7E}" dt="2024-08-18T16:35:13.743" v="21" actId="478"/>
          <ac:spMkLst>
            <pc:docMk/>
            <pc:sldMk cId="767415130" sldId="309"/>
            <ac:spMk id="5" creationId="{8AE1EE70-ACB0-4F49-AB69-9712E58CCBA0}"/>
          </ac:spMkLst>
        </pc:spChg>
        <pc:spChg chg="add mod">
          <ac:chgData name="경일 곽" userId="446085a5af7ac571" providerId="LiveId" clId="{61B059A6-82D5-4985-BFE8-430AB85AFC7E}" dt="2024-08-18T16:37:27.157" v="65" actId="1076"/>
          <ac:spMkLst>
            <pc:docMk/>
            <pc:sldMk cId="767415130" sldId="309"/>
            <ac:spMk id="6" creationId="{F166B63B-F417-CE05-523E-85F4B1475E58}"/>
          </ac:spMkLst>
        </pc:spChg>
        <pc:picChg chg="del">
          <ac:chgData name="경일 곽" userId="446085a5af7ac571" providerId="LiveId" clId="{61B059A6-82D5-4985-BFE8-430AB85AFC7E}" dt="2024-08-18T16:35:08.478" v="19" actId="478"/>
          <ac:picMkLst>
            <pc:docMk/>
            <pc:sldMk cId="767415130" sldId="309"/>
            <ac:picMk id="2" creationId="{B906D659-BE9D-64F2-9EC6-958B5E8A2E87}"/>
          </ac:picMkLst>
        </pc:picChg>
        <pc:picChg chg="add mod">
          <ac:chgData name="경일 곽" userId="446085a5af7ac571" providerId="LiveId" clId="{61B059A6-82D5-4985-BFE8-430AB85AFC7E}" dt="2024-08-18T16:35:49.776" v="30" actId="1076"/>
          <ac:picMkLst>
            <pc:docMk/>
            <pc:sldMk cId="767415130" sldId="309"/>
            <ac:picMk id="1026" creationId="{222C9E66-E782-6656-A29B-D255FE47C00A}"/>
          </ac:picMkLst>
        </pc:picChg>
        <pc:picChg chg="add mod">
          <ac:chgData name="경일 곽" userId="446085a5af7ac571" providerId="LiveId" clId="{61B059A6-82D5-4985-BFE8-430AB85AFC7E}" dt="2024-08-18T16:35:45.865" v="29" actId="1076"/>
          <ac:picMkLst>
            <pc:docMk/>
            <pc:sldMk cId="767415130" sldId="309"/>
            <ac:picMk id="1028" creationId="{F79FE3B7-06EA-7020-F499-11C0CA2AECDD}"/>
          </ac:picMkLst>
        </pc:picChg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108175664" sldId="396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2133633583" sldId="401"/>
        </pc:sldMkLst>
      </pc:sldChg>
      <pc:sldChg chg="del">
        <pc:chgData name="경일 곽" userId="446085a5af7ac571" providerId="LiveId" clId="{61B059A6-82D5-4985-BFE8-430AB85AFC7E}" dt="2024-08-18T16:31:58.025" v="17" actId="47"/>
        <pc:sldMkLst>
          <pc:docMk/>
          <pc:sldMk cId="1591027650" sldId="407"/>
        </pc:sldMkLst>
      </pc:sldChg>
      <pc:sldMasterChg chg="delSldLayout">
        <pc:chgData name="경일 곽" userId="446085a5af7ac571" providerId="LiveId" clId="{61B059A6-82D5-4985-BFE8-430AB85AFC7E}" dt="2024-08-18T16:31:58.025" v="17" actId="47"/>
        <pc:sldMasterMkLst>
          <pc:docMk/>
          <pc:sldMasterMk cId="2132171725" sldId="2147483696"/>
        </pc:sldMasterMkLst>
        <pc:sldLayoutChg chg="del">
          <pc:chgData name="경일 곽" userId="446085a5af7ac571" providerId="LiveId" clId="{61B059A6-82D5-4985-BFE8-430AB85AFC7E}" dt="2024-08-18T16:31:58.025" v="17" actId="47"/>
          <pc:sldLayoutMkLst>
            <pc:docMk/>
            <pc:sldMasterMk cId="2132171725" sldId="2147483696"/>
            <pc:sldLayoutMk cId="1614099703" sldId="214748370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BA129-D973-4DC7-A45B-81F927F1AAD5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9CE9BCB8-87ED-46D1-AB8F-ED7E013837F3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철학</a:t>
          </a:r>
        </a:p>
      </dgm:t>
    </dgm:pt>
    <dgm:pt modelId="{E7B40550-65E7-4B50-966B-76CF433F7262}" type="parTrans" cxnId="{B95C2525-7140-4872-928D-C1D43141D5F7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C28B259-C28B-473F-8BD2-E67FB7D0A538}" type="sibTrans" cxnId="{B95C2525-7140-4872-928D-C1D43141D5F7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509BF0-F8C9-442A-9430-B38D5A090732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수학</a:t>
          </a:r>
        </a:p>
      </dgm:t>
    </dgm:pt>
    <dgm:pt modelId="{8A1D811B-78E2-42F5-AF8B-382D6CF97F77}" type="parTrans" cxnId="{3FEFB7C6-9C41-4381-AD89-ED8C474AB422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5F255ED-C121-4A7B-BF15-4CFC02D94D97}" type="sibTrans" cxnId="{3FEFB7C6-9C41-4381-AD89-ED8C474AB422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8F4D6E2-45DD-4669-98B0-725411988D38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경제학</a:t>
          </a:r>
        </a:p>
      </dgm:t>
    </dgm:pt>
    <dgm:pt modelId="{3964DEAB-07A7-470E-8E67-12FEAB0EE357}" type="parTrans" cxnId="{84D839C9-CDF6-4E97-988E-AB1BFC02DD35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38A436-457C-489D-B1F1-B87794A987A2}" type="sibTrans" cxnId="{84D839C9-CDF6-4E97-988E-AB1BFC02DD35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8C8FDC6-2020-4BAB-9D17-0396C1C88FEA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신경과학</a:t>
          </a:r>
        </a:p>
      </dgm:t>
    </dgm:pt>
    <dgm:pt modelId="{06485CF2-6A49-46AB-A59C-F99FBC9B814D}" type="parTrans" cxnId="{5853A174-4DFC-4142-95FD-ADBB6DDC8910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98C5F11-BDD9-4365-B8EB-2C4EB04998BD}" type="sibTrans" cxnId="{5853A174-4DFC-4142-95FD-ADBB6DDC8910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012C83D-8DA7-4884-B202-90AB9CB2C24B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심리학</a:t>
          </a:r>
        </a:p>
      </dgm:t>
    </dgm:pt>
    <dgm:pt modelId="{251E67BD-7E51-41C7-9E38-31166FF1A6D9}" type="parTrans" cxnId="{0F87AAE7-D784-4906-A386-D6A681ED4820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C3AE70D-DB40-42B4-A839-326EC2A268FA}" type="sibTrans" cxnId="{0F87AAE7-D784-4906-A386-D6A681ED4820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95CB382-3F1D-47C1-B506-7D173E176010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컴퓨터 공학</a:t>
          </a:r>
        </a:p>
      </dgm:t>
    </dgm:pt>
    <dgm:pt modelId="{0985C9D3-A3F0-49C7-8168-644C73A135D6}" type="parTrans" cxnId="{0DA56F5F-DB02-4748-9082-061D0C00FBA7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8D971B39-8C5E-4589-8EF4-1D65C80E8DC1}" type="sibTrans" cxnId="{0DA56F5F-DB02-4748-9082-061D0C00FBA7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6496A709-C6B5-4A66-A962-9F0CE1529650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제어 이론</a:t>
          </a:r>
        </a:p>
      </dgm:t>
    </dgm:pt>
    <dgm:pt modelId="{983174FF-F1CC-479B-AF79-D524585DC56E}" type="parTrans" cxnId="{6AA2E1EC-FE29-4A22-B17D-F4DC460AD2B9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9B931BB-2AEF-497A-9663-AD5E6A6459F9}" type="sibTrans" cxnId="{6AA2E1EC-FE29-4A22-B17D-F4DC460AD2B9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07417A61-0396-4138-835B-35720210C897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인공 </a:t>
          </a:r>
          <a:r>
            <a:rPr lang="ko-KR" altLang="en-US" sz="2000" b="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두뇌학</a:t>
          </a:r>
          <a:endParaRPr lang="ko-KR" altLang="en-US" sz="2000" b="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402FF75-F22B-478E-8857-BE207E227BE1}" type="parTrans" cxnId="{3E8453FF-8532-452D-84AF-CFDA5FB3EC7F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2C3EE3-F2C2-4D23-86BF-FA6588C1473F}" type="sibTrans" cxnId="{3E8453FF-8532-452D-84AF-CFDA5FB3EC7F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9919C33-AEB9-43C3-B9C5-0A6717B19021}">
      <dgm:prSet phldrT="[텍스트]" custT="1"/>
      <dgm:spPr/>
      <dgm:t>
        <a:bodyPr/>
        <a:lstStyle/>
        <a:p>
          <a:pPr latinLnBrk="1"/>
          <a:r>
            <a: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언어학</a:t>
          </a:r>
        </a:p>
      </dgm:t>
    </dgm:pt>
    <dgm:pt modelId="{40C992E1-FB15-47BB-8955-3E49688D01FC}" type="parTrans" cxnId="{C8665D46-1D55-4C58-AD2E-2642DB9DAB71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E2BC75A-5D88-404E-AA8B-FEEBCBEDD8D8}" type="sibTrans" cxnId="{C8665D46-1D55-4C58-AD2E-2642DB9DAB71}">
      <dgm:prSet/>
      <dgm:spPr/>
      <dgm:t>
        <a:bodyPr/>
        <a:lstStyle/>
        <a:p>
          <a:pPr latinLnBrk="1"/>
          <a:endParaRPr lang="ko-KR" altLang="en-US" sz="20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60E930-4942-42D5-B718-61B13B02FED6}" type="pres">
      <dgm:prSet presAssocID="{FFCBA129-D973-4DC7-A45B-81F927F1AAD5}" presName="diagram" presStyleCnt="0">
        <dgm:presLayoutVars>
          <dgm:dir/>
          <dgm:resizeHandles val="exact"/>
        </dgm:presLayoutVars>
      </dgm:prSet>
      <dgm:spPr/>
    </dgm:pt>
    <dgm:pt modelId="{712DBCDF-0A3E-4F41-A641-D88E408C7F76}" type="pres">
      <dgm:prSet presAssocID="{9CE9BCB8-87ED-46D1-AB8F-ED7E013837F3}" presName="node" presStyleLbl="node1" presStyleIdx="0" presStyleCnt="9" custLinFactNeighborX="-888" custLinFactNeighborY="5835">
        <dgm:presLayoutVars>
          <dgm:bulletEnabled val="1"/>
        </dgm:presLayoutVars>
      </dgm:prSet>
      <dgm:spPr/>
    </dgm:pt>
    <dgm:pt modelId="{326659E1-6852-4DCB-9C51-484329118D9F}" type="pres">
      <dgm:prSet presAssocID="{2C28B259-C28B-473F-8BD2-E67FB7D0A538}" presName="sibTrans" presStyleCnt="0"/>
      <dgm:spPr/>
    </dgm:pt>
    <dgm:pt modelId="{CB5DCBFA-E9D3-496B-A4BD-5C41B507DF76}" type="pres">
      <dgm:prSet presAssocID="{9E509BF0-F8C9-442A-9430-B38D5A090732}" presName="node" presStyleLbl="node1" presStyleIdx="1" presStyleCnt="9" custScaleY="98976" custLinFactNeighborX="0" custLinFactNeighborY="6753">
        <dgm:presLayoutVars>
          <dgm:bulletEnabled val="1"/>
        </dgm:presLayoutVars>
      </dgm:prSet>
      <dgm:spPr/>
    </dgm:pt>
    <dgm:pt modelId="{E096FD61-212F-40B1-9D50-2017798D3FE3}" type="pres">
      <dgm:prSet presAssocID="{E5F255ED-C121-4A7B-BF15-4CFC02D94D97}" presName="sibTrans" presStyleCnt="0"/>
      <dgm:spPr/>
    </dgm:pt>
    <dgm:pt modelId="{C5172171-C3BD-4333-A50D-5FD2A3623836}" type="pres">
      <dgm:prSet presAssocID="{18F4D6E2-45DD-4669-98B0-725411988D38}" presName="node" presStyleLbl="node1" presStyleIdx="2" presStyleCnt="9" custLinFactNeighborX="-819" custLinFactNeighborY="5835">
        <dgm:presLayoutVars>
          <dgm:bulletEnabled val="1"/>
        </dgm:presLayoutVars>
      </dgm:prSet>
      <dgm:spPr/>
    </dgm:pt>
    <dgm:pt modelId="{8389EC0A-FC3B-423A-AE01-3A3E10E65601}" type="pres">
      <dgm:prSet presAssocID="{9638A436-457C-489D-B1F1-B87794A987A2}" presName="sibTrans" presStyleCnt="0"/>
      <dgm:spPr/>
    </dgm:pt>
    <dgm:pt modelId="{D861F6B8-DA75-4257-8428-954ABC73721A}" type="pres">
      <dgm:prSet presAssocID="{38C8FDC6-2020-4BAB-9D17-0396C1C88FEA}" presName="node" presStyleLbl="node1" presStyleIdx="3" presStyleCnt="9">
        <dgm:presLayoutVars>
          <dgm:bulletEnabled val="1"/>
        </dgm:presLayoutVars>
      </dgm:prSet>
      <dgm:spPr/>
    </dgm:pt>
    <dgm:pt modelId="{B6859FC4-5B2C-4D0F-997D-65EE818D11B4}" type="pres">
      <dgm:prSet presAssocID="{A98C5F11-BDD9-4365-B8EB-2C4EB04998BD}" presName="sibTrans" presStyleCnt="0"/>
      <dgm:spPr/>
    </dgm:pt>
    <dgm:pt modelId="{CC6103C9-18E4-4A39-BCB4-A352C5059FDB}" type="pres">
      <dgm:prSet presAssocID="{F012C83D-8DA7-4884-B202-90AB9CB2C24B}" presName="node" presStyleLbl="node1" presStyleIdx="4" presStyleCnt="9">
        <dgm:presLayoutVars>
          <dgm:bulletEnabled val="1"/>
        </dgm:presLayoutVars>
      </dgm:prSet>
      <dgm:spPr/>
    </dgm:pt>
    <dgm:pt modelId="{DB528099-0E32-488E-8C52-18D4B3B5076D}" type="pres">
      <dgm:prSet presAssocID="{AC3AE70D-DB40-42B4-A839-326EC2A268FA}" presName="sibTrans" presStyleCnt="0"/>
      <dgm:spPr/>
    </dgm:pt>
    <dgm:pt modelId="{3FB7D462-3617-4EC2-A701-FD960D6A7EA9}" type="pres">
      <dgm:prSet presAssocID="{F95CB382-3F1D-47C1-B506-7D173E176010}" presName="node" presStyleLbl="node1" presStyleIdx="5" presStyleCnt="9">
        <dgm:presLayoutVars>
          <dgm:bulletEnabled val="1"/>
        </dgm:presLayoutVars>
      </dgm:prSet>
      <dgm:spPr/>
    </dgm:pt>
    <dgm:pt modelId="{421F7E1D-F6E4-4AFD-8B10-974D076737BF}" type="pres">
      <dgm:prSet presAssocID="{8D971B39-8C5E-4589-8EF4-1D65C80E8DC1}" presName="sibTrans" presStyleCnt="0"/>
      <dgm:spPr/>
    </dgm:pt>
    <dgm:pt modelId="{7275EB42-1766-4E3D-94FC-07EB6F35FC57}" type="pres">
      <dgm:prSet presAssocID="{6496A709-C6B5-4A66-A962-9F0CE1529650}" presName="node" presStyleLbl="node1" presStyleIdx="6" presStyleCnt="9">
        <dgm:presLayoutVars>
          <dgm:bulletEnabled val="1"/>
        </dgm:presLayoutVars>
      </dgm:prSet>
      <dgm:spPr/>
    </dgm:pt>
    <dgm:pt modelId="{6EE1E777-DBBF-431C-88FE-0C342CBE4E53}" type="pres">
      <dgm:prSet presAssocID="{59B931BB-2AEF-497A-9663-AD5E6A6459F9}" presName="sibTrans" presStyleCnt="0"/>
      <dgm:spPr/>
    </dgm:pt>
    <dgm:pt modelId="{FD52E642-059E-41C1-ABA5-456AFA6B2869}" type="pres">
      <dgm:prSet presAssocID="{07417A61-0396-4138-835B-35720210C897}" presName="node" presStyleLbl="node1" presStyleIdx="7" presStyleCnt="9">
        <dgm:presLayoutVars>
          <dgm:bulletEnabled val="1"/>
        </dgm:presLayoutVars>
      </dgm:prSet>
      <dgm:spPr/>
    </dgm:pt>
    <dgm:pt modelId="{870504F2-DE04-40A7-AE75-CC8511A7EE5C}" type="pres">
      <dgm:prSet presAssocID="{ED2C3EE3-F2C2-4D23-86BF-FA6588C1473F}" presName="sibTrans" presStyleCnt="0"/>
      <dgm:spPr/>
    </dgm:pt>
    <dgm:pt modelId="{EA888280-679D-48B0-9909-A112C56499CB}" type="pres">
      <dgm:prSet presAssocID="{79919C33-AEB9-43C3-B9C5-0A6717B19021}" presName="node" presStyleLbl="node1" presStyleIdx="8" presStyleCnt="9">
        <dgm:presLayoutVars>
          <dgm:bulletEnabled val="1"/>
        </dgm:presLayoutVars>
      </dgm:prSet>
      <dgm:spPr/>
    </dgm:pt>
  </dgm:ptLst>
  <dgm:cxnLst>
    <dgm:cxn modelId="{7A43810A-A927-40B1-8585-FC7FCD73B132}" type="presOf" srcId="{07417A61-0396-4138-835B-35720210C897}" destId="{FD52E642-059E-41C1-ABA5-456AFA6B2869}" srcOrd="0" destOrd="0" presId="urn:microsoft.com/office/officeart/2005/8/layout/default"/>
    <dgm:cxn modelId="{09F6DF1B-A8A8-4E7F-98CE-A8375ED5659B}" type="presOf" srcId="{79919C33-AEB9-43C3-B9C5-0A6717B19021}" destId="{EA888280-679D-48B0-9909-A112C56499CB}" srcOrd="0" destOrd="0" presId="urn:microsoft.com/office/officeart/2005/8/layout/default"/>
    <dgm:cxn modelId="{B95C2525-7140-4872-928D-C1D43141D5F7}" srcId="{FFCBA129-D973-4DC7-A45B-81F927F1AAD5}" destId="{9CE9BCB8-87ED-46D1-AB8F-ED7E013837F3}" srcOrd="0" destOrd="0" parTransId="{E7B40550-65E7-4B50-966B-76CF433F7262}" sibTransId="{2C28B259-C28B-473F-8BD2-E67FB7D0A538}"/>
    <dgm:cxn modelId="{49C1F727-F51D-4A22-941F-97B5C91BC95D}" type="presOf" srcId="{F95CB382-3F1D-47C1-B506-7D173E176010}" destId="{3FB7D462-3617-4EC2-A701-FD960D6A7EA9}" srcOrd="0" destOrd="0" presId="urn:microsoft.com/office/officeart/2005/8/layout/default"/>
    <dgm:cxn modelId="{0DA56F5F-DB02-4748-9082-061D0C00FBA7}" srcId="{FFCBA129-D973-4DC7-A45B-81F927F1AAD5}" destId="{F95CB382-3F1D-47C1-B506-7D173E176010}" srcOrd="5" destOrd="0" parTransId="{0985C9D3-A3F0-49C7-8168-644C73A135D6}" sibTransId="{8D971B39-8C5E-4589-8EF4-1D65C80E8DC1}"/>
    <dgm:cxn modelId="{C8665D46-1D55-4C58-AD2E-2642DB9DAB71}" srcId="{FFCBA129-D973-4DC7-A45B-81F927F1AAD5}" destId="{79919C33-AEB9-43C3-B9C5-0A6717B19021}" srcOrd="8" destOrd="0" parTransId="{40C992E1-FB15-47BB-8955-3E49688D01FC}" sibTransId="{3E2BC75A-5D88-404E-AA8B-FEEBCBEDD8D8}"/>
    <dgm:cxn modelId="{5853A174-4DFC-4142-95FD-ADBB6DDC8910}" srcId="{FFCBA129-D973-4DC7-A45B-81F927F1AAD5}" destId="{38C8FDC6-2020-4BAB-9D17-0396C1C88FEA}" srcOrd="3" destOrd="0" parTransId="{06485CF2-6A49-46AB-A59C-F99FBC9B814D}" sibTransId="{A98C5F11-BDD9-4365-B8EB-2C4EB04998BD}"/>
    <dgm:cxn modelId="{59CEA78A-305A-412E-A414-38241EC2AC44}" type="presOf" srcId="{FFCBA129-D973-4DC7-A45B-81F927F1AAD5}" destId="{1B60E930-4942-42D5-B718-61B13B02FED6}" srcOrd="0" destOrd="0" presId="urn:microsoft.com/office/officeart/2005/8/layout/default"/>
    <dgm:cxn modelId="{346C5593-4B66-4C7B-9363-B84A159C800B}" type="presOf" srcId="{6496A709-C6B5-4A66-A962-9F0CE1529650}" destId="{7275EB42-1766-4E3D-94FC-07EB6F35FC57}" srcOrd="0" destOrd="0" presId="urn:microsoft.com/office/officeart/2005/8/layout/default"/>
    <dgm:cxn modelId="{65E83CB2-A9C6-40A7-9F49-AF0CD730AF27}" type="presOf" srcId="{9CE9BCB8-87ED-46D1-AB8F-ED7E013837F3}" destId="{712DBCDF-0A3E-4F41-A641-D88E408C7F76}" srcOrd="0" destOrd="0" presId="urn:microsoft.com/office/officeart/2005/8/layout/default"/>
    <dgm:cxn modelId="{DB107FBF-1331-4D94-AC30-B8AA196271A6}" type="presOf" srcId="{38C8FDC6-2020-4BAB-9D17-0396C1C88FEA}" destId="{D861F6B8-DA75-4257-8428-954ABC73721A}" srcOrd="0" destOrd="0" presId="urn:microsoft.com/office/officeart/2005/8/layout/default"/>
    <dgm:cxn modelId="{3FEFB7C6-9C41-4381-AD89-ED8C474AB422}" srcId="{FFCBA129-D973-4DC7-A45B-81F927F1AAD5}" destId="{9E509BF0-F8C9-442A-9430-B38D5A090732}" srcOrd="1" destOrd="0" parTransId="{8A1D811B-78E2-42F5-AF8B-382D6CF97F77}" sibTransId="{E5F255ED-C121-4A7B-BF15-4CFC02D94D97}"/>
    <dgm:cxn modelId="{84D839C9-CDF6-4E97-988E-AB1BFC02DD35}" srcId="{FFCBA129-D973-4DC7-A45B-81F927F1AAD5}" destId="{18F4D6E2-45DD-4669-98B0-725411988D38}" srcOrd="2" destOrd="0" parTransId="{3964DEAB-07A7-470E-8E67-12FEAB0EE357}" sibTransId="{9638A436-457C-489D-B1F1-B87794A987A2}"/>
    <dgm:cxn modelId="{7495B3CF-9042-4EB2-8F7F-9769D594801F}" type="presOf" srcId="{18F4D6E2-45DD-4669-98B0-725411988D38}" destId="{C5172171-C3BD-4333-A50D-5FD2A3623836}" srcOrd="0" destOrd="0" presId="urn:microsoft.com/office/officeart/2005/8/layout/default"/>
    <dgm:cxn modelId="{0F87AAE7-D784-4906-A386-D6A681ED4820}" srcId="{FFCBA129-D973-4DC7-A45B-81F927F1AAD5}" destId="{F012C83D-8DA7-4884-B202-90AB9CB2C24B}" srcOrd="4" destOrd="0" parTransId="{251E67BD-7E51-41C7-9E38-31166FF1A6D9}" sibTransId="{AC3AE70D-DB40-42B4-A839-326EC2A268FA}"/>
    <dgm:cxn modelId="{6AA2E1EC-FE29-4A22-B17D-F4DC460AD2B9}" srcId="{FFCBA129-D973-4DC7-A45B-81F927F1AAD5}" destId="{6496A709-C6B5-4A66-A962-9F0CE1529650}" srcOrd="6" destOrd="0" parTransId="{983174FF-F1CC-479B-AF79-D524585DC56E}" sibTransId="{59B931BB-2AEF-497A-9663-AD5E6A6459F9}"/>
    <dgm:cxn modelId="{BEACA7EF-90C5-42B1-9438-128BC241BD30}" type="presOf" srcId="{F012C83D-8DA7-4884-B202-90AB9CB2C24B}" destId="{CC6103C9-18E4-4A39-BCB4-A352C5059FDB}" srcOrd="0" destOrd="0" presId="urn:microsoft.com/office/officeart/2005/8/layout/default"/>
    <dgm:cxn modelId="{818096FD-A4E6-4272-A9EE-775A33B1F0E0}" type="presOf" srcId="{9E509BF0-F8C9-442A-9430-B38D5A090732}" destId="{CB5DCBFA-E9D3-496B-A4BD-5C41B507DF76}" srcOrd="0" destOrd="0" presId="urn:microsoft.com/office/officeart/2005/8/layout/default"/>
    <dgm:cxn modelId="{3E8453FF-8532-452D-84AF-CFDA5FB3EC7F}" srcId="{FFCBA129-D973-4DC7-A45B-81F927F1AAD5}" destId="{07417A61-0396-4138-835B-35720210C897}" srcOrd="7" destOrd="0" parTransId="{F402FF75-F22B-478E-8857-BE207E227BE1}" sibTransId="{ED2C3EE3-F2C2-4D23-86BF-FA6588C1473F}"/>
    <dgm:cxn modelId="{09D400AA-DBB6-45B3-95B7-F8AAB41C17D1}" type="presParOf" srcId="{1B60E930-4942-42D5-B718-61B13B02FED6}" destId="{712DBCDF-0A3E-4F41-A641-D88E408C7F76}" srcOrd="0" destOrd="0" presId="urn:microsoft.com/office/officeart/2005/8/layout/default"/>
    <dgm:cxn modelId="{2124745F-8A86-48EF-BB7C-5F62DC7B22D2}" type="presParOf" srcId="{1B60E930-4942-42D5-B718-61B13B02FED6}" destId="{326659E1-6852-4DCB-9C51-484329118D9F}" srcOrd="1" destOrd="0" presId="urn:microsoft.com/office/officeart/2005/8/layout/default"/>
    <dgm:cxn modelId="{9BF90DE6-85BD-4694-BA7F-E3D9965248E7}" type="presParOf" srcId="{1B60E930-4942-42D5-B718-61B13B02FED6}" destId="{CB5DCBFA-E9D3-496B-A4BD-5C41B507DF76}" srcOrd="2" destOrd="0" presId="urn:microsoft.com/office/officeart/2005/8/layout/default"/>
    <dgm:cxn modelId="{C4796B69-6DB7-4ACF-9EDD-BF4DED05FEDA}" type="presParOf" srcId="{1B60E930-4942-42D5-B718-61B13B02FED6}" destId="{E096FD61-212F-40B1-9D50-2017798D3FE3}" srcOrd="3" destOrd="0" presId="urn:microsoft.com/office/officeart/2005/8/layout/default"/>
    <dgm:cxn modelId="{EFFC63F9-EE87-454E-AC2B-77259578A942}" type="presParOf" srcId="{1B60E930-4942-42D5-B718-61B13B02FED6}" destId="{C5172171-C3BD-4333-A50D-5FD2A3623836}" srcOrd="4" destOrd="0" presId="urn:microsoft.com/office/officeart/2005/8/layout/default"/>
    <dgm:cxn modelId="{4D67D44D-7F8F-429D-9090-AC11F4272C73}" type="presParOf" srcId="{1B60E930-4942-42D5-B718-61B13B02FED6}" destId="{8389EC0A-FC3B-423A-AE01-3A3E10E65601}" srcOrd="5" destOrd="0" presId="urn:microsoft.com/office/officeart/2005/8/layout/default"/>
    <dgm:cxn modelId="{34F30CB8-9D48-45D8-8873-8ECC0379CB01}" type="presParOf" srcId="{1B60E930-4942-42D5-B718-61B13B02FED6}" destId="{D861F6B8-DA75-4257-8428-954ABC73721A}" srcOrd="6" destOrd="0" presId="urn:microsoft.com/office/officeart/2005/8/layout/default"/>
    <dgm:cxn modelId="{0742C7F7-9E58-44C2-A1E1-8754313ACDE9}" type="presParOf" srcId="{1B60E930-4942-42D5-B718-61B13B02FED6}" destId="{B6859FC4-5B2C-4D0F-997D-65EE818D11B4}" srcOrd="7" destOrd="0" presId="urn:microsoft.com/office/officeart/2005/8/layout/default"/>
    <dgm:cxn modelId="{28383D0A-7C01-435F-85BE-AF96CD63C75F}" type="presParOf" srcId="{1B60E930-4942-42D5-B718-61B13B02FED6}" destId="{CC6103C9-18E4-4A39-BCB4-A352C5059FDB}" srcOrd="8" destOrd="0" presId="urn:microsoft.com/office/officeart/2005/8/layout/default"/>
    <dgm:cxn modelId="{B8F10CF8-B027-46D1-A3F0-7104D094FE3B}" type="presParOf" srcId="{1B60E930-4942-42D5-B718-61B13B02FED6}" destId="{DB528099-0E32-488E-8C52-18D4B3B5076D}" srcOrd="9" destOrd="0" presId="urn:microsoft.com/office/officeart/2005/8/layout/default"/>
    <dgm:cxn modelId="{68E6E437-E113-4BE5-AAF5-C0BBA7B9CAB9}" type="presParOf" srcId="{1B60E930-4942-42D5-B718-61B13B02FED6}" destId="{3FB7D462-3617-4EC2-A701-FD960D6A7EA9}" srcOrd="10" destOrd="0" presId="urn:microsoft.com/office/officeart/2005/8/layout/default"/>
    <dgm:cxn modelId="{497E987D-75B2-475C-BB05-B65B6FBCC134}" type="presParOf" srcId="{1B60E930-4942-42D5-B718-61B13B02FED6}" destId="{421F7E1D-F6E4-4AFD-8B10-974D076737BF}" srcOrd="11" destOrd="0" presId="urn:microsoft.com/office/officeart/2005/8/layout/default"/>
    <dgm:cxn modelId="{BD1CE886-D8DD-42A9-B26F-B2F72809BC68}" type="presParOf" srcId="{1B60E930-4942-42D5-B718-61B13B02FED6}" destId="{7275EB42-1766-4E3D-94FC-07EB6F35FC57}" srcOrd="12" destOrd="0" presId="urn:microsoft.com/office/officeart/2005/8/layout/default"/>
    <dgm:cxn modelId="{D4C6E730-C303-452E-AC78-60B74AE84014}" type="presParOf" srcId="{1B60E930-4942-42D5-B718-61B13B02FED6}" destId="{6EE1E777-DBBF-431C-88FE-0C342CBE4E53}" srcOrd="13" destOrd="0" presId="urn:microsoft.com/office/officeart/2005/8/layout/default"/>
    <dgm:cxn modelId="{A8F80268-B468-425D-8B3F-954EABF01453}" type="presParOf" srcId="{1B60E930-4942-42D5-B718-61B13B02FED6}" destId="{FD52E642-059E-41C1-ABA5-456AFA6B2869}" srcOrd="14" destOrd="0" presId="urn:microsoft.com/office/officeart/2005/8/layout/default"/>
    <dgm:cxn modelId="{3EAF9DDD-2687-4784-9D30-AF1F4977DD64}" type="presParOf" srcId="{1B60E930-4942-42D5-B718-61B13B02FED6}" destId="{870504F2-DE04-40A7-AE75-CC8511A7EE5C}" srcOrd="15" destOrd="0" presId="urn:microsoft.com/office/officeart/2005/8/layout/default"/>
    <dgm:cxn modelId="{EC3B44D9-2673-4FAF-9AEC-91E0D548955F}" type="presParOf" srcId="{1B60E930-4942-42D5-B718-61B13B02FED6}" destId="{EA888280-679D-48B0-9909-A112C56499C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BA129-D973-4DC7-A45B-81F927F1AAD5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9CE9BCB8-87ED-46D1-AB8F-ED7E013837F3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검색</a:t>
          </a:r>
        </a:p>
      </dgm:t>
    </dgm:pt>
    <dgm:pt modelId="{E7B40550-65E7-4B50-966B-76CF433F7262}" type="parTrans" cxnId="{B95C2525-7140-4872-928D-C1D43141D5F7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C28B259-C28B-473F-8BD2-E67FB7D0A538}" type="sibTrans" cxnId="{B95C2525-7140-4872-928D-C1D43141D5F7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E509BF0-F8C9-442A-9430-B38D5A090732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제약 만족 문제</a:t>
          </a:r>
        </a:p>
      </dgm:t>
    </dgm:pt>
    <dgm:pt modelId="{8A1D811B-78E2-42F5-AF8B-382D6CF97F77}" type="parTrans" cxnId="{3FEFB7C6-9C41-4381-AD89-ED8C474AB422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5F255ED-C121-4A7B-BF15-4CFC02D94D97}" type="sibTrans" cxnId="{3FEFB7C6-9C41-4381-AD89-ED8C474AB422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8F4D6E2-45DD-4669-98B0-725411988D38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논리적 에이전트</a:t>
          </a:r>
        </a:p>
      </dgm:t>
    </dgm:pt>
    <dgm:pt modelId="{3964DEAB-07A7-470E-8E67-12FEAB0EE357}" type="parTrans" cxnId="{84D839C9-CDF6-4E97-988E-AB1BFC02DD35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638A436-457C-489D-B1F1-B87794A987A2}" type="sibTrans" cxnId="{84D839C9-CDF6-4E97-988E-AB1BFC02DD35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8C8FDC6-2020-4BAB-9D17-0396C1C88FEA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계획 수립</a:t>
          </a:r>
        </a:p>
      </dgm:t>
    </dgm:pt>
    <dgm:pt modelId="{06485CF2-6A49-46AB-A59C-F99FBC9B814D}" type="parTrans" cxnId="{5853A174-4DFC-4142-95FD-ADBB6DDC8910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98C5F11-BDD9-4365-B8EB-2C4EB04998BD}" type="sibTrans" cxnId="{5853A174-4DFC-4142-95FD-ADBB6DDC8910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012C83D-8DA7-4884-B202-90AB9CB2C24B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지식 기반 시스템</a:t>
          </a:r>
        </a:p>
      </dgm:t>
    </dgm:pt>
    <dgm:pt modelId="{251E67BD-7E51-41C7-9E38-31166FF1A6D9}" type="parTrans" cxnId="{0F87AAE7-D784-4906-A386-D6A681ED4820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C3AE70D-DB40-42B4-A839-326EC2A268FA}" type="sibTrans" cxnId="{0F87AAE7-D784-4906-A386-D6A681ED4820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95CB382-3F1D-47C1-B506-7D173E176010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확률적 추론</a:t>
          </a:r>
        </a:p>
      </dgm:t>
    </dgm:pt>
    <dgm:pt modelId="{0985C9D3-A3F0-49C7-8168-644C73A135D6}" type="parTrans" cxnId="{0DA56F5F-DB02-4748-9082-061D0C00FBA7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8D971B39-8C5E-4589-8EF4-1D65C80E8DC1}" type="sibTrans" cxnId="{0DA56F5F-DB02-4748-9082-061D0C00FBA7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6496A709-C6B5-4A66-A962-9F0CE1529650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의사 결정</a:t>
          </a:r>
        </a:p>
      </dgm:t>
    </dgm:pt>
    <dgm:pt modelId="{983174FF-F1CC-479B-AF79-D524585DC56E}" type="parTrans" cxnId="{6AA2E1EC-FE29-4A22-B17D-F4DC460AD2B9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9B931BB-2AEF-497A-9663-AD5E6A6459F9}" type="sibTrans" cxnId="{6AA2E1EC-FE29-4A22-B17D-F4DC460AD2B9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07417A61-0396-4138-835B-35720210C897}">
      <dgm:prSet phldrT="[텍스트]" custT="1"/>
      <dgm:spPr/>
      <dgm:t>
        <a:bodyPr/>
        <a:lstStyle/>
        <a:p>
          <a:pPr latinLnBrk="1"/>
          <a:r>
            <a:rPr lang="ko-KR" altLang="en-US" sz="1800" b="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머신러닝</a:t>
          </a:r>
          <a:endParaRPr lang="ko-KR" altLang="en-US" sz="1800" b="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402FF75-F22B-478E-8857-BE207E227BE1}" type="parTrans" cxnId="{3E8453FF-8532-452D-84AF-CFDA5FB3EC7F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ED2C3EE3-F2C2-4D23-86BF-FA6588C1473F}" type="sibTrans" cxnId="{3E8453FF-8532-452D-84AF-CFDA5FB3EC7F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9919C33-AEB9-43C3-B9C5-0A6717B19021}">
      <dgm:prSet phldrT="[텍스트]" custT="1"/>
      <dgm:spPr/>
      <dgm:t>
        <a:bodyPr/>
        <a:lstStyle/>
        <a:p>
          <a:pPr latinLnBrk="1"/>
          <a:r>
            <a:rPr lang="ko-KR" altLang="en-US" sz="1800" b="0" dirty="0">
              <a:latin typeface="나눔스퀘어" panose="020B0600000101010101" pitchFamily="50" charset="-127"/>
              <a:ea typeface="나눔스퀘어" panose="020B0600000101010101" pitchFamily="50" charset="-127"/>
            </a:rPr>
            <a:t>자연어 처리</a:t>
          </a:r>
        </a:p>
      </dgm:t>
    </dgm:pt>
    <dgm:pt modelId="{40C992E1-FB15-47BB-8955-3E49688D01FC}" type="parTrans" cxnId="{C8665D46-1D55-4C58-AD2E-2642DB9DAB71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E2BC75A-5D88-404E-AA8B-FEEBCBEDD8D8}" type="sibTrans" cxnId="{C8665D46-1D55-4C58-AD2E-2642DB9DAB71}">
      <dgm:prSet/>
      <dgm:spPr/>
      <dgm:t>
        <a:bodyPr/>
        <a:lstStyle/>
        <a:p>
          <a:pPr latinLnBrk="1"/>
          <a:endParaRPr lang="ko-KR" altLang="en-US" sz="1800" b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1B60E930-4942-42D5-B718-61B13B02FED6}" type="pres">
      <dgm:prSet presAssocID="{FFCBA129-D973-4DC7-A45B-81F927F1AAD5}" presName="diagram" presStyleCnt="0">
        <dgm:presLayoutVars>
          <dgm:dir/>
          <dgm:resizeHandles val="exact"/>
        </dgm:presLayoutVars>
      </dgm:prSet>
      <dgm:spPr/>
    </dgm:pt>
    <dgm:pt modelId="{712DBCDF-0A3E-4F41-A641-D88E408C7F76}" type="pres">
      <dgm:prSet presAssocID="{9CE9BCB8-87ED-46D1-AB8F-ED7E013837F3}" presName="node" presStyleLbl="node1" presStyleIdx="0" presStyleCnt="9">
        <dgm:presLayoutVars>
          <dgm:bulletEnabled val="1"/>
        </dgm:presLayoutVars>
      </dgm:prSet>
      <dgm:spPr/>
    </dgm:pt>
    <dgm:pt modelId="{326659E1-6852-4DCB-9C51-484329118D9F}" type="pres">
      <dgm:prSet presAssocID="{2C28B259-C28B-473F-8BD2-E67FB7D0A538}" presName="sibTrans" presStyleCnt="0"/>
      <dgm:spPr/>
    </dgm:pt>
    <dgm:pt modelId="{CB5DCBFA-E9D3-496B-A4BD-5C41B507DF76}" type="pres">
      <dgm:prSet presAssocID="{9E509BF0-F8C9-442A-9430-B38D5A090732}" presName="node" presStyleLbl="node1" presStyleIdx="1" presStyleCnt="9">
        <dgm:presLayoutVars>
          <dgm:bulletEnabled val="1"/>
        </dgm:presLayoutVars>
      </dgm:prSet>
      <dgm:spPr/>
    </dgm:pt>
    <dgm:pt modelId="{E096FD61-212F-40B1-9D50-2017798D3FE3}" type="pres">
      <dgm:prSet presAssocID="{E5F255ED-C121-4A7B-BF15-4CFC02D94D97}" presName="sibTrans" presStyleCnt="0"/>
      <dgm:spPr/>
    </dgm:pt>
    <dgm:pt modelId="{C5172171-C3BD-4333-A50D-5FD2A3623836}" type="pres">
      <dgm:prSet presAssocID="{18F4D6E2-45DD-4669-98B0-725411988D38}" presName="node" presStyleLbl="node1" presStyleIdx="2" presStyleCnt="9">
        <dgm:presLayoutVars>
          <dgm:bulletEnabled val="1"/>
        </dgm:presLayoutVars>
      </dgm:prSet>
      <dgm:spPr/>
    </dgm:pt>
    <dgm:pt modelId="{8389EC0A-FC3B-423A-AE01-3A3E10E65601}" type="pres">
      <dgm:prSet presAssocID="{9638A436-457C-489D-B1F1-B87794A987A2}" presName="sibTrans" presStyleCnt="0"/>
      <dgm:spPr/>
    </dgm:pt>
    <dgm:pt modelId="{D861F6B8-DA75-4257-8428-954ABC73721A}" type="pres">
      <dgm:prSet presAssocID="{38C8FDC6-2020-4BAB-9D17-0396C1C88FEA}" presName="node" presStyleLbl="node1" presStyleIdx="3" presStyleCnt="9">
        <dgm:presLayoutVars>
          <dgm:bulletEnabled val="1"/>
        </dgm:presLayoutVars>
      </dgm:prSet>
      <dgm:spPr/>
    </dgm:pt>
    <dgm:pt modelId="{B6859FC4-5B2C-4D0F-997D-65EE818D11B4}" type="pres">
      <dgm:prSet presAssocID="{A98C5F11-BDD9-4365-B8EB-2C4EB04998BD}" presName="sibTrans" presStyleCnt="0"/>
      <dgm:spPr/>
    </dgm:pt>
    <dgm:pt modelId="{CC6103C9-18E4-4A39-BCB4-A352C5059FDB}" type="pres">
      <dgm:prSet presAssocID="{F012C83D-8DA7-4884-B202-90AB9CB2C24B}" presName="node" presStyleLbl="node1" presStyleIdx="4" presStyleCnt="9">
        <dgm:presLayoutVars>
          <dgm:bulletEnabled val="1"/>
        </dgm:presLayoutVars>
      </dgm:prSet>
      <dgm:spPr/>
    </dgm:pt>
    <dgm:pt modelId="{DB528099-0E32-488E-8C52-18D4B3B5076D}" type="pres">
      <dgm:prSet presAssocID="{AC3AE70D-DB40-42B4-A839-326EC2A268FA}" presName="sibTrans" presStyleCnt="0"/>
      <dgm:spPr/>
    </dgm:pt>
    <dgm:pt modelId="{3FB7D462-3617-4EC2-A701-FD960D6A7EA9}" type="pres">
      <dgm:prSet presAssocID="{F95CB382-3F1D-47C1-B506-7D173E176010}" presName="node" presStyleLbl="node1" presStyleIdx="5" presStyleCnt="9">
        <dgm:presLayoutVars>
          <dgm:bulletEnabled val="1"/>
        </dgm:presLayoutVars>
      </dgm:prSet>
      <dgm:spPr/>
    </dgm:pt>
    <dgm:pt modelId="{421F7E1D-F6E4-4AFD-8B10-974D076737BF}" type="pres">
      <dgm:prSet presAssocID="{8D971B39-8C5E-4589-8EF4-1D65C80E8DC1}" presName="sibTrans" presStyleCnt="0"/>
      <dgm:spPr/>
    </dgm:pt>
    <dgm:pt modelId="{7275EB42-1766-4E3D-94FC-07EB6F35FC57}" type="pres">
      <dgm:prSet presAssocID="{6496A709-C6B5-4A66-A962-9F0CE1529650}" presName="node" presStyleLbl="node1" presStyleIdx="6" presStyleCnt="9">
        <dgm:presLayoutVars>
          <dgm:bulletEnabled val="1"/>
        </dgm:presLayoutVars>
      </dgm:prSet>
      <dgm:spPr/>
    </dgm:pt>
    <dgm:pt modelId="{6EE1E777-DBBF-431C-88FE-0C342CBE4E53}" type="pres">
      <dgm:prSet presAssocID="{59B931BB-2AEF-497A-9663-AD5E6A6459F9}" presName="sibTrans" presStyleCnt="0"/>
      <dgm:spPr/>
    </dgm:pt>
    <dgm:pt modelId="{FD52E642-059E-41C1-ABA5-456AFA6B2869}" type="pres">
      <dgm:prSet presAssocID="{07417A61-0396-4138-835B-35720210C897}" presName="node" presStyleLbl="node1" presStyleIdx="7" presStyleCnt="9">
        <dgm:presLayoutVars>
          <dgm:bulletEnabled val="1"/>
        </dgm:presLayoutVars>
      </dgm:prSet>
      <dgm:spPr/>
    </dgm:pt>
    <dgm:pt modelId="{870504F2-DE04-40A7-AE75-CC8511A7EE5C}" type="pres">
      <dgm:prSet presAssocID="{ED2C3EE3-F2C2-4D23-86BF-FA6588C1473F}" presName="sibTrans" presStyleCnt="0"/>
      <dgm:spPr/>
    </dgm:pt>
    <dgm:pt modelId="{EA888280-679D-48B0-9909-A112C56499CB}" type="pres">
      <dgm:prSet presAssocID="{79919C33-AEB9-43C3-B9C5-0A6717B19021}" presName="node" presStyleLbl="node1" presStyleIdx="8" presStyleCnt="9">
        <dgm:presLayoutVars>
          <dgm:bulletEnabled val="1"/>
        </dgm:presLayoutVars>
      </dgm:prSet>
      <dgm:spPr/>
    </dgm:pt>
  </dgm:ptLst>
  <dgm:cxnLst>
    <dgm:cxn modelId="{7A43810A-A927-40B1-8585-FC7FCD73B132}" type="presOf" srcId="{07417A61-0396-4138-835B-35720210C897}" destId="{FD52E642-059E-41C1-ABA5-456AFA6B2869}" srcOrd="0" destOrd="0" presId="urn:microsoft.com/office/officeart/2005/8/layout/default"/>
    <dgm:cxn modelId="{09F6DF1B-A8A8-4E7F-98CE-A8375ED5659B}" type="presOf" srcId="{79919C33-AEB9-43C3-B9C5-0A6717B19021}" destId="{EA888280-679D-48B0-9909-A112C56499CB}" srcOrd="0" destOrd="0" presId="urn:microsoft.com/office/officeart/2005/8/layout/default"/>
    <dgm:cxn modelId="{B95C2525-7140-4872-928D-C1D43141D5F7}" srcId="{FFCBA129-D973-4DC7-A45B-81F927F1AAD5}" destId="{9CE9BCB8-87ED-46D1-AB8F-ED7E013837F3}" srcOrd="0" destOrd="0" parTransId="{E7B40550-65E7-4B50-966B-76CF433F7262}" sibTransId="{2C28B259-C28B-473F-8BD2-E67FB7D0A538}"/>
    <dgm:cxn modelId="{49C1F727-F51D-4A22-941F-97B5C91BC95D}" type="presOf" srcId="{F95CB382-3F1D-47C1-B506-7D173E176010}" destId="{3FB7D462-3617-4EC2-A701-FD960D6A7EA9}" srcOrd="0" destOrd="0" presId="urn:microsoft.com/office/officeart/2005/8/layout/default"/>
    <dgm:cxn modelId="{0DA56F5F-DB02-4748-9082-061D0C00FBA7}" srcId="{FFCBA129-D973-4DC7-A45B-81F927F1AAD5}" destId="{F95CB382-3F1D-47C1-B506-7D173E176010}" srcOrd="5" destOrd="0" parTransId="{0985C9D3-A3F0-49C7-8168-644C73A135D6}" sibTransId="{8D971B39-8C5E-4589-8EF4-1D65C80E8DC1}"/>
    <dgm:cxn modelId="{C8665D46-1D55-4C58-AD2E-2642DB9DAB71}" srcId="{FFCBA129-D973-4DC7-A45B-81F927F1AAD5}" destId="{79919C33-AEB9-43C3-B9C5-0A6717B19021}" srcOrd="8" destOrd="0" parTransId="{40C992E1-FB15-47BB-8955-3E49688D01FC}" sibTransId="{3E2BC75A-5D88-404E-AA8B-FEEBCBEDD8D8}"/>
    <dgm:cxn modelId="{5853A174-4DFC-4142-95FD-ADBB6DDC8910}" srcId="{FFCBA129-D973-4DC7-A45B-81F927F1AAD5}" destId="{38C8FDC6-2020-4BAB-9D17-0396C1C88FEA}" srcOrd="3" destOrd="0" parTransId="{06485CF2-6A49-46AB-A59C-F99FBC9B814D}" sibTransId="{A98C5F11-BDD9-4365-B8EB-2C4EB04998BD}"/>
    <dgm:cxn modelId="{59CEA78A-305A-412E-A414-38241EC2AC44}" type="presOf" srcId="{FFCBA129-D973-4DC7-A45B-81F927F1AAD5}" destId="{1B60E930-4942-42D5-B718-61B13B02FED6}" srcOrd="0" destOrd="0" presId="urn:microsoft.com/office/officeart/2005/8/layout/default"/>
    <dgm:cxn modelId="{346C5593-4B66-4C7B-9363-B84A159C800B}" type="presOf" srcId="{6496A709-C6B5-4A66-A962-9F0CE1529650}" destId="{7275EB42-1766-4E3D-94FC-07EB6F35FC57}" srcOrd="0" destOrd="0" presId="urn:microsoft.com/office/officeart/2005/8/layout/default"/>
    <dgm:cxn modelId="{65E83CB2-A9C6-40A7-9F49-AF0CD730AF27}" type="presOf" srcId="{9CE9BCB8-87ED-46D1-AB8F-ED7E013837F3}" destId="{712DBCDF-0A3E-4F41-A641-D88E408C7F76}" srcOrd="0" destOrd="0" presId="urn:microsoft.com/office/officeart/2005/8/layout/default"/>
    <dgm:cxn modelId="{DB107FBF-1331-4D94-AC30-B8AA196271A6}" type="presOf" srcId="{38C8FDC6-2020-4BAB-9D17-0396C1C88FEA}" destId="{D861F6B8-DA75-4257-8428-954ABC73721A}" srcOrd="0" destOrd="0" presId="urn:microsoft.com/office/officeart/2005/8/layout/default"/>
    <dgm:cxn modelId="{3FEFB7C6-9C41-4381-AD89-ED8C474AB422}" srcId="{FFCBA129-D973-4DC7-A45B-81F927F1AAD5}" destId="{9E509BF0-F8C9-442A-9430-B38D5A090732}" srcOrd="1" destOrd="0" parTransId="{8A1D811B-78E2-42F5-AF8B-382D6CF97F77}" sibTransId="{E5F255ED-C121-4A7B-BF15-4CFC02D94D97}"/>
    <dgm:cxn modelId="{84D839C9-CDF6-4E97-988E-AB1BFC02DD35}" srcId="{FFCBA129-D973-4DC7-A45B-81F927F1AAD5}" destId="{18F4D6E2-45DD-4669-98B0-725411988D38}" srcOrd="2" destOrd="0" parTransId="{3964DEAB-07A7-470E-8E67-12FEAB0EE357}" sibTransId="{9638A436-457C-489D-B1F1-B87794A987A2}"/>
    <dgm:cxn modelId="{7495B3CF-9042-4EB2-8F7F-9769D594801F}" type="presOf" srcId="{18F4D6E2-45DD-4669-98B0-725411988D38}" destId="{C5172171-C3BD-4333-A50D-5FD2A3623836}" srcOrd="0" destOrd="0" presId="urn:microsoft.com/office/officeart/2005/8/layout/default"/>
    <dgm:cxn modelId="{0F87AAE7-D784-4906-A386-D6A681ED4820}" srcId="{FFCBA129-D973-4DC7-A45B-81F927F1AAD5}" destId="{F012C83D-8DA7-4884-B202-90AB9CB2C24B}" srcOrd="4" destOrd="0" parTransId="{251E67BD-7E51-41C7-9E38-31166FF1A6D9}" sibTransId="{AC3AE70D-DB40-42B4-A839-326EC2A268FA}"/>
    <dgm:cxn modelId="{6AA2E1EC-FE29-4A22-B17D-F4DC460AD2B9}" srcId="{FFCBA129-D973-4DC7-A45B-81F927F1AAD5}" destId="{6496A709-C6B5-4A66-A962-9F0CE1529650}" srcOrd="6" destOrd="0" parTransId="{983174FF-F1CC-479B-AF79-D524585DC56E}" sibTransId="{59B931BB-2AEF-497A-9663-AD5E6A6459F9}"/>
    <dgm:cxn modelId="{BEACA7EF-90C5-42B1-9438-128BC241BD30}" type="presOf" srcId="{F012C83D-8DA7-4884-B202-90AB9CB2C24B}" destId="{CC6103C9-18E4-4A39-BCB4-A352C5059FDB}" srcOrd="0" destOrd="0" presId="urn:microsoft.com/office/officeart/2005/8/layout/default"/>
    <dgm:cxn modelId="{818096FD-A4E6-4272-A9EE-775A33B1F0E0}" type="presOf" srcId="{9E509BF0-F8C9-442A-9430-B38D5A090732}" destId="{CB5DCBFA-E9D3-496B-A4BD-5C41B507DF76}" srcOrd="0" destOrd="0" presId="urn:microsoft.com/office/officeart/2005/8/layout/default"/>
    <dgm:cxn modelId="{3E8453FF-8532-452D-84AF-CFDA5FB3EC7F}" srcId="{FFCBA129-D973-4DC7-A45B-81F927F1AAD5}" destId="{07417A61-0396-4138-835B-35720210C897}" srcOrd="7" destOrd="0" parTransId="{F402FF75-F22B-478E-8857-BE207E227BE1}" sibTransId="{ED2C3EE3-F2C2-4D23-86BF-FA6588C1473F}"/>
    <dgm:cxn modelId="{09D400AA-DBB6-45B3-95B7-F8AAB41C17D1}" type="presParOf" srcId="{1B60E930-4942-42D5-B718-61B13B02FED6}" destId="{712DBCDF-0A3E-4F41-A641-D88E408C7F76}" srcOrd="0" destOrd="0" presId="urn:microsoft.com/office/officeart/2005/8/layout/default"/>
    <dgm:cxn modelId="{2124745F-8A86-48EF-BB7C-5F62DC7B22D2}" type="presParOf" srcId="{1B60E930-4942-42D5-B718-61B13B02FED6}" destId="{326659E1-6852-4DCB-9C51-484329118D9F}" srcOrd="1" destOrd="0" presId="urn:microsoft.com/office/officeart/2005/8/layout/default"/>
    <dgm:cxn modelId="{9BF90DE6-85BD-4694-BA7F-E3D9965248E7}" type="presParOf" srcId="{1B60E930-4942-42D5-B718-61B13B02FED6}" destId="{CB5DCBFA-E9D3-496B-A4BD-5C41B507DF76}" srcOrd="2" destOrd="0" presId="urn:microsoft.com/office/officeart/2005/8/layout/default"/>
    <dgm:cxn modelId="{C4796B69-6DB7-4ACF-9EDD-BF4DED05FEDA}" type="presParOf" srcId="{1B60E930-4942-42D5-B718-61B13B02FED6}" destId="{E096FD61-212F-40B1-9D50-2017798D3FE3}" srcOrd="3" destOrd="0" presId="urn:microsoft.com/office/officeart/2005/8/layout/default"/>
    <dgm:cxn modelId="{EFFC63F9-EE87-454E-AC2B-77259578A942}" type="presParOf" srcId="{1B60E930-4942-42D5-B718-61B13B02FED6}" destId="{C5172171-C3BD-4333-A50D-5FD2A3623836}" srcOrd="4" destOrd="0" presId="urn:microsoft.com/office/officeart/2005/8/layout/default"/>
    <dgm:cxn modelId="{4D67D44D-7F8F-429D-9090-AC11F4272C73}" type="presParOf" srcId="{1B60E930-4942-42D5-B718-61B13B02FED6}" destId="{8389EC0A-FC3B-423A-AE01-3A3E10E65601}" srcOrd="5" destOrd="0" presId="urn:microsoft.com/office/officeart/2005/8/layout/default"/>
    <dgm:cxn modelId="{34F30CB8-9D48-45D8-8873-8ECC0379CB01}" type="presParOf" srcId="{1B60E930-4942-42D5-B718-61B13B02FED6}" destId="{D861F6B8-DA75-4257-8428-954ABC73721A}" srcOrd="6" destOrd="0" presId="urn:microsoft.com/office/officeart/2005/8/layout/default"/>
    <dgm:cxn modelId="{0742C7F7-9E58-44C2-A1E1-8754313ACDE9}" type="presParOf" srcId="{1B60E930-4942-42D5-B718-61B13B02FED6}" destId="{B6859FC4-5B2C-4D0F-997D-65EE818D11B4}" srcOrd="7" destOrd="0" presId="urn:microsoft.com/office/officeart/2005/8/layout/default"/>
    <dgm:cxn modelId="{28383D0A-7C01-435F-85BE-AF96CD63C75F}" type="presParOf" srcId="{1B60E930-4942-42D5-B718-61B13B02FED6}" destId="{CC6103C9-18E4-4A39-BCB4-A352C5059FDB}" srcOrd="8" destOrd="0" presId="urn:microsoft.com/office/officeart/2005/8/layout/default"/>
    <dgm:cxn modelId="{B8F10CF8-B027-46D1-A3F0-7104D094FE3B}" type="presParOf" srcId="{1B60E930-4942-42D5-B718-61B13B02FED6}" destId="{DB528099-0E32-488E-8C52-18D4B3B5076D}" srcOrd="9" destOrd="0" presId="urn:microsoft.com/office/officeart/2005/8/layout/default"/>
    <dgm:cxn modelId="{68E6E437-E113-4BE5-AAF5-C0BBA7B9CAB9}" type="presParOf" srcId="{1B60E930-4942-42D5-B718-61B13B02FED6}" destId="{3FB7D462-3617-4EC2-A701-FD960D6A7EA9}" srcOrd="10" destOrd="0" presId="urn:microsoft.com/office/officeart/2005/8/layout/default"/>
    <dgm:cxn modelId="{497E987D-75B2-475C-BB05-B65B6FBCC134}" type="presParOf" srcId="{1B60E930-4942-42D5-B718-61B13B02FED6}" destId="{421F7E1D-F6E4-4AFD-8B10-974D076737BF}" srcOrd="11" destOrd="0" presId="urn:microsoft.com/office/officeart/2005/8/layout/default"/>
    <dgm:cxn modelId="{BD1CE886-D8DD-42A9-B26F-B2F72809BC68}" type="presParOf" srcId="{1B60E930-4942-42D5-B718-61B13B02FED6}" destId="{7275EB42-1766-4E3D-94FC-07EB6F35FC57}" srcOrd="12" destOrd="0" presId="urn:microsoft.com/office/officeart/2005/8/layout/default"/>
    <dgm:cxn modelId="{D4C6E730-C303-452E-AC78-60B74AE84014}" type="presParOf" srcId="{1B60E930-4942-42D5-B718-61B13B02FED6}" destId="{6EE1E777-DBBF-431C-88FE-0C342CBE4E53}" srcOrd="13" destOrd="0" presId="urn:microsoft.com/office/officeart/2005/8/layout/default"/>
    <dgm:cxn modelId="{A8F80268-B468-425D-8B3F-954EABF01453}" type="presParOf" srcId="{1B60E930-4942-42D5-B718-61B13B02FED6}" destId="{FD52E642-059E-41C1-ABA5-456AFA6B2869}" srcOrd="14" destOrd="0" presId="urn:microsoft.com/office/officeart/2005/8/layout/default"/>
    <dgm:cxn modelId="{3EAF9DDD-2687-4784-9D30-AF1F4977DD64}" type="presParOf" srcId="{1B60E930-4942-42D5-B718-61B13B02FED6}" destId="{870504F2-DE04-40A7-AE75-CC8511A7EE5C}" srcOrd="15" destOrd="0" presId="urn:microsoft.com/office/officeart/2005/8/layout/default"/>
    <dgm:cxn modelId="{EC3B44D9-2673-4FAF-9AEC-91E0D548955F}" type="presParOf" srcId="{1B60E930-4942-42D5-B718-61B13B02FED6}" destId="{EA888280-679D-48B0-9909-A112C56499C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DBCDF-0A3E-4F41-A641-D88E408C7F76}">
      <dsp:nvSpPr>
        <dsp:cNvPr id="0" name=""/>
        <dsp:cNvSpPr/>
      </dsp:nvSpPr>
      <dsp:spPr>
        <a:xfrm>
          <a:off x="305667" y="76130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철학</a:t>
          </a:r>
        </a:p>
      </dsp:txBody>
      <dsp:txXfrm>
        <a:off x="305667" y="76130"/>
        <a:ext cx="2159472" cy="1295683"/>
      </dsp:txXfrm>
    </dsp:sp>
    <dsp:sp modelId="{CB5DCBFA-E9D3-496B-A4BD-5C41B507DF76}">
      <dsp:nvSpPr>
        <dsp:cNvPr id="0" name=""/>
        <dsp:cNvSpPr/>
      </dsp:nvSpPr>
      <dsp:spPr>
        <a:xfrm>
          <a:off x="2700263" y="94658"/>
          <a:ext cx="2159472" cy="1282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수학</a:t>
          </a:r>
        </a:p>
      </dsp:txBody>
      <dsp:txXfrm>
        <a:off x="2700263" y="94658"/>
        <a:ext cx="2159472" cy="1282415"/>
      </dsp:txXfrm>
    </dsp:sp>
    <dsp:sp modelId="{C5172171-C3BD-4333-A50D-5FD2A3623836}">
      <dsp:nvSpPr>
        <dsp:cNvPr id="0" name=""/>
        <dsp:cNvSpPr/>
      </dsp:nvSpPr>
      <dsp:spPr>
        <a:xfrm>
          <a:off x="5057997" y="76130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경제학</a:t>
          </a:r>
        </a:p>
      </dsp:txBody>
      <dsp:txXfrm>
        <a:off x="5057997" y="76130"/>
        <a:ext cx="2159472" cy="1295683"/>
      </dsp:txXfrm>
    </dsp:sp>
    <dsp:sp modelId="{D861F6B8-DA75-4257-8428-954ABC73721A}">
      <dsp:nvSpPr>
        <dsp:cNvPr id="0" name=""/>
        <dsp:cNvSpPr/>
      </dsp:nvSpPr>
      <dsp:spPr>
        <a:xfrm>
          <a:off x="32484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신경과학</a:t>
          </a:r>
        </a:p>
      </dsp:txBody>
      <dsp:txXfrm>
        <a:off x="324843" y="1512158"/>
        <a:ext cx="2159472" cy="1295683"/>
      </dsp:txXfrm>
    </dsp:sp>
    <dsp:sp modelId="{CC6103C9-18E4-4A39-BCB4-A352C5059FDB}">
      <dsp:nvSpPr>
        <dsp:cNvPr id="0" name=""/>
        <dsp:cNvSpPr/>
      </dsp:nvSpPr>
      <dsp:spPr>
        <a:xfrm>
          <a:off x="270026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심리학</a:t>
          </a:r>
        </a:p>
      </dsp:txBody>
      <dsp:txXfrm>
        <a:off x="2700263" y="1512158"/>
        <a:ext cx="2159472" cy="1295683"/>
      </dsp:txXfrm>
    </dsp:sp>
    <dsp:sp modelId="{3FB7D462-3617-4EC2-A701-FD960D6A7EA9}">
      <dsp:nvSpPr>
        <dsp:cNvPr id="0" name=""/>
        <dsp:cNvSpPr/>
      </dsp:nvSpPr>
      <dsp:spPr>
        <a:xfrm>
          <a:off x="507568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컴퓨터 공학</a:t>
          </a:r>
        </a:p>
      </dsp:txBody>
      <dsp:txXfrm>
        <a:off x="5075683" y="1512158"/>
        <a:ext cx="2159472" cy="1295683"/>
      </dsp:txXfrm>
    </dsp:sp>
    <dsp:sp modelId="{7275EB42-1766-4E3D-94FC-07EB6F35FC57}">
      <dsp:nvSpPr>
        <dsp:cNvPr id="0" name=""/>
        <dsp:cNvSpPr/>
      </dsp:nvSpPr>
      <dsp:spPr>
        <a:xfrm>
          <a:off x="32484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제어 이론</a:t>
          </a:r>
        </a:p>
      </dsp:txBody>
      <dsp:txXfrm>
        <a:off x="324843" y="3023789"/>
        <a:ext cx="2159472" cy="1295683"/>
      </dsp:txXfrm>
    </dsp:sp>
    <dsp:sp modelId="{FD52E642-059E-41C1-ABA5-456AFA6B2869}">
      <dsp:nvSpPr>
        <dsp:cNvPr id="0" name=""/>
        <dsp:cNvSpPr/>
      </dsp:nvSpPr>
      <dsp:spPr>
        <a:xfrm>
          <a:off x="270026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인공 </a:t>
          </a:r>
          <a:r>
            <a:rPr lang="ko-KR" altLang="en-US" sz="2000" b="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두뇌학</a:t>
          </a:r>
          <a:endParaRPr lang="ko-KR" altLang="en-US" sz="2000" b="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700263" y="3023789"/>
        <a:ext cx="2159472" cy="1295683"/>
      </dsp:txXfrm>
    </dsp:sp>
    <dsp:sp modelId="{EA888280-679D-48B0-9909-A112C56499CB}">
      <dsp:nvSpPr>
        <dsp:cNvPr id="0" name=""/>
        <dsp:cNvSpPr/>
      </dsp:nvSpPr>
      <dsp:spPr>
        <a:xfrm>
          <a:off x="507568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언어학</a:t>
          </a:r>
        </a:p>
      </dsp:txBody>
      <dsp:txXfrm>
        <a:off x="5075683" y="3023789"/>
        <a:ext cx="2159472" cy="1295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DBCDF-0A3E-4F41-A641-D88E408C7F76}">
      <dsp:nvSpPr>
        <dsp:cNvPr id="0" name=""/>
        <dsp:cNvSpPr/>
      </dsp:nvSpPr>
      <dsp:spPr>
        <a:xfrm>
          <a:off x="324843" y="527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검색</a:t>
          </a:r>
        </a:p>
      </dsp:txBody>
      <dsp:txXfrm>
        <a:off x="324843" y="527"/>
        <a:ext cx="2159472" cy="1295683"/>
      </dsp:txXfrm>
    </dsp:sp>
    <dsp:sp modelId="{CB5DCBFA-E9D3-496B-A4BD-5C41B507DF76}">
      <dsp:nvSpPr>
        <dsp:cNvPr id="0" name=""/>
        <dsp:cNvSpPr/>
      </dsp:nvSpPr>
      <dsp:spPr>
        <a:xfrm>
          <a:off x="2700263" y="527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제약 만족 문제</a:t>
          </a:r>
        </a:p>
      </dsp:txBody>
      <dsp:txXfrm>
        <a:off x="2700263" y="527"/>
        <a:ext cx="2159472" cy="1295683"/>
      </dsp:txXfrm>
    </dsp:sp>
    <dsp:sp modelId="{C5172171-C3BD-4333-A50D-5FD2A3623836}">
      <dsp:nvSpPr>
        <dsp:cNvPr id="0" name=""/>
        <dsp:cNvSpPr/>
      </dsp:nvSpPr>
      <dsp:spPr>
        <a:xfrm>
          <a:off x="5075683" y="527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논리적 에이전트</a:t>
          </a:r>
        </a:p>
      </dsp:txBody>
      <dsp:txXfrm>
        <a:off x="5075683" y="527"/>
        <a:ext cx="2159472" cy="1295683"/>
      </dsp:txXfrm>
    </dsp:sp>
    <dsp:sp modelId="{D861F6B8-DA75-4257-8428-954ABC73721A}">
      <dsp:nvSpPr>
        <dsp:cNvPr id="0" name=""/>
        <dsp:cNvSpPr/>
      </dsp:nvSpPr>
      <dsp:spPr>
        <a:xfrm>
          <a:off x="32484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계획 수립</a:t>
          </a:r>
        </a:p>
      </dsp:txBody>
      <dsp:txXfrm>
        <a:off x="324843" y="1512158"/>
        <a:ext cx="2159472" cy="1295683"/>
      </dsp:txXfrm>
    </dsp:sp>
    <dsp:sp modelId="{CC6103C9-18E4-4A39-BCB4-A352C5059FDB}">
      <dsp:nvSpPr>
        <dsp:cNvPr id="0" name=""/>
        <dsp:cNvSpPr/>
      </dsp:nvSpPr>
      <dsp:spPr>
        <a:xfrm>
          <a:off x="270026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지식 기반 시스템</a:t>
          </a:r>
        </a:p>
      </dsp:txBody>
      <dsp:txXfrm>
        <a:off x="2700263" y="1512158"/>
        <a:ext cx="2159472" cy="1295683"/>
      </dsp:txXfrm>
    </dsp:sp>
    <dsp:sp modelId="{3FB7D462-3617-4EC2-A701-FD960D6A7EA9}">
      <dsp:nvSpPr>
        <dsp:cNvPr id="0" name=""/>
        <dsp:cNvSpPr/>
      </dsp:nvSpPr>
      <dsp:spPr>
        <a:xfrm>
          <a:off x="5075683" y="1512158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확률적 추론</a:t>
          </a:r>
        </a:p>
      </dsp:txBody>
      <dsp:txXfrm>
        <a:off x="5075683" y="1512158"/>
        <a:ext cx="2159472" cy="1295683"/>
      </dsp:txXfrm>
    </dsp:sp>
    <dsp:sp modelId="{7275EB42-1766-4E3D-94FC-07EB6F35FC57}">
      <dsp:nvSpPr>
        <dsp:cNvPr id="0" name=""/>
        <dsp:cNvSpPr/>
      </dsp:nvSpPr>
      <dsp:spPr>
        <a:xfrm>
          <a:off x="32484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의사 결정</a:t>
          </a:r>
        </a:p>
      </dsp:txBody>
      <dsp:txXfrm>
        <a:off x="324843" y="3023789"/>
        <a:ext cx="2159472" cy="1295683"/>
      </dsp:txXfrm>
    </dsp:sp>
    <dsp:sp modelId="{FD52E642-059E-41C1-ABA5-456AFA6B2869}">
      <dsp:nvSpPr>
        <dsp:cNvPr id="0" name=""/>
        <dsp:cNvSpPr/>
      </dsp:nvSpPr>
      <dsp:spPr>
        <a:xfrm>
          <a:off x="270026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머신러닝</a:t>
          </a:r>
          <a:endParaRPr lang="ko-KR" altLang="en-US" sz="1800" b="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700263" y="3023789"/>
        <a:ext cx="2159472" cy="1295683"/>
      </dsp:txXfrm>
    </dsp:sp>
    <dsp:sp modelId="{EA888280-679D-48B0-9909-A112C56499CB}">
      <dsp:nvSpPr>
        <dsp:cNvPr id="0" name=""/>
        <dsp:cNvSpPr/>
      </dsp:nvSpPr>
      <dsp:spPr>
        <a:xfrm>
          <a:off x="5075683" y="3023789"/>
          <a:ext cx="2159472" cy="1295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자연어 처리</a:t>
          </a:r>
        </a:p>
      </dsp:txBody>
      <dsp:txXfrm>
        <a:off x="5075683" y="3023789"/>
        <a:ext cx="2159472" cy="1295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458154-F06F-4B92-9EA5-47B6187D652C}" type="datetime4">
              <a:rPr lang="ko-KR" altLang="en-US" smtClean="0">
                <a:latin typeface="맑은 고딕" panose="020B0503020000020004" pitchFamily="50" charset="-127"/>
              </a:rPr>
              <a:t>2024년 8월 19일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ko-KR" smtClean="0">
                <a:latin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258C430E-8468-4F52-A66F-3CC625A80D37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32674CE4-FBD8-4481-AEFB-CA53E599A74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>
                <a:ea typeface="맑은 고딕" panose="020B0503020000020004" pitchFamily="50" charset="-127"/>
              </a:rPr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>
                <a:ea typeface="맑은 고딕" panose="020B0503020000020004" pitchFamily="50" charset="-127"/>
              </a:rPr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3320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94694F25-D644-42F1-B3CC-9F453010BC16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B6B5C9-4B18-4F34-8E3E-FAD2AE1D9784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3A0385-CE73-423F-9B05-AF254D6215F2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488AF3-E4C2-46C4-883C-60860EA77C5C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B6626D-13F9-4303-ACEA-CC76B0514040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0EDF400-A36F-4704-AF2F-BBAC0CF33C56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1F0414-1742-40E5-BCBF-A637EDE2C2BF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332000" cy="457200"/>
          </a:xfrm>
        </p:spPr>
        <p:txBody>
          <a:bodyPr rtlCol="0"/>
          <a:lstStyle>
            <a:lvl1pPr>
              <a:defRPr/>
            </a:lvl1pPr>
          </a:lstStyle>
          <a:p>
            <a:fld id="{12D8F88E-7F41-4146-ADAC-5DDED3CCCDF5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4992A-6B43-4D9C-91BA-45B4770FA9EC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rtl="0" eaLnBrk="1" latinLnBrk="0" hangingPunct="1"/>
            <a:r>
              <a:rPr lang="ko-KR" altLang="en-US"/>
              <a:t>두 번째 수준</a:t>
            </a:r>
          </a:p>
          <a:p>
            <a:pPr lvl="2" rtl="0" eaLnBrk="1" latinLnBrk="0" hangingPunct="1"/>
            <a:r>
              <a:rPr lang="ko-KR" altLang="en-US"/>
              <a:t>세 번째 수준</a:t>
            </a:r>
          </a:p>
          <a:p>
            <a:pPr lvl="3" rtl="0" eaLnBrk="1" latinLnBrk="0" hangingPunct="1"/>
            <a:r>
              <a:rPr lang="ko-KR" altLang="en-US"/>
              <a:t>네 번째 수준</a:t>
            </a:r>
          </a:p>
          <a:p>
            <a:pPr lvl="4" rtl="0" eaLnBrk="1" latinLnBrk="0" hangingPunct="1"/>
            <a:r>
              <a:rPr lang="ko-KR" altLang="en-US"/>
              <a:t>다섯 번째 수준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B5C94-FDA9-4D16-B72E-6A88FE13E8C6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26E5215-DDDB-4AE1-BB3B-7D32E26C92B4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5FF3804-A92E-4DFF-A0B3-62A49209ED6C}" type="datetime4">
              <a:rPr lang="ko-KR" altLang="en-US" smtClean="0"/>
              <a:pPr/>
              <a:t>2024년 8월 19일</a:t>
            </a:fld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6sWsd_tkAs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rs4CK5-ss0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409" y="2130592"/>
            <a:ext cx="11277600" cy="14700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b="1" dirty="0" err="1"/>
              <a:t>파이썬을</a:t>
            </a:r>
            <a:r>
              <a:rPr lang="ko-KR" altLang="en-US" sz="3200" b="1" dirty="0"/>
              <a:t> 활용한 데이터분석 </a:t>
            </a:r>
            <a:r>
              <a:rPr lang="en-US" altLang="ko-KR" sz="3200" b="1" dirty="0"/>
              <a:t>&amp; </a:t>
            </a:r>
            <a:r>
              <a:rPr lang="ko-KR" altLang="en-US" sz="3200" b="1" dirty="0" err="1"/>
              <a:t>머신러닝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(with ChatGPT)</a:t>
            </a:r>
            <a:endParaRPr lang="ko-KR" altLang="en-US" sz="32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44209" y="3966199"/>
            <a:ext cx="6604000" cy="17526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/>
              <a:t>곽경일 강사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인공지능 분야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CCBF04B-1744-E8E4-D98C-B9E8F1D6B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434771"/>
              </p:ext>
            </p:extLst>
          </p:nvPr>
        </p:nvGraphicFramePr>
        <p:xfrm>
          <a:off x="2316000" y="1861458"/>
          <a:ext cx="75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7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 err="1"/>
              <a:t>머신러닝</a:t>
            </a:r>
            <a:r>
              <a:rPr lang="ko-KR" altLang="en-US" sz="2800" dirty="0"/>
              <a:t> 종류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7F77FF-240F-6E46-39DD-F85C04D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937" y="1510450"/>
            <a:ext cx="7908126" cy="4725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0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인공지능 </a:t>
            </a:r>
            <a:r>
              <a:rPr lang="en-US" altLang="ko-KR" sz="2800" dirty="0"/>
              <a:t>&gt; </a:t>
            </a:r>
            <a:r>
              <a:rPr lang="ko-KR" altLang="en-US" sz="2800" dirty="0" err="1"/>
              <a:t>머신러닝</a:t>
            </a:r>
            <a:r>
              <a:rPr lang="ko-KR" altLang="en-US" sz="2800" dirty="0"/>
              <a:t> </a:t>
            </a:r>
            <a:r>
              <a:rPr lang="en-US" altLang="ko-KR" sz="2800" dirty="0"/>
              <a:t>&gt; </a:t>
            </a:r>
            <a:r>
              <a:rPr lang="ko-KR" altLang="en-US" sz="2800" dirty="0"/>
              <a:t>딥러닝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A9D90-2631-E1C0-9141-31449AD5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23" y="1579155"/>
            <a:ext cx="5521954" cy="482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6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정형데이터 </a:t>
            </a:r>
            <a:r>
              <a:rPr lang="en-US" altLang="ko-KR" sz="2800" dirty="0"/>
              <a:t>vs </a:t>
            </a:r>
            <a:r>
              <a:rPr lang="ko-KR" altLang="en-US" sz="2800" dirty="0"/>
              <a:t>비정형데이터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A78800-19C5-C264-A463-223E27ABAC9C}"/>
              </a:ext>
            </a:extLst>
          </p:cNvPr>
          <p:cNvGrpSpPr/>
          <p:nvPr/>
        </p:nvGrpSpPr>
        <p:grpSpPr>
          <a:xfrm>
            <a:off x="860043" y="2260215"/>
            <a:ext cx="10471914" cy="3511082"/>
            <a:chOff x="482603" y="2212088"/>
            <a:chExt cx="10961768" cy="36753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52670E3-0469-A433-5563-2DCA64680940}"/>
                </a:ext>
              </a:extLst>
            </p:cNvPr>
            <p:cNvGrpSpPr/>
            <p:nvPr/>
          </p:nvGrpSpPr>
          <p:grpSpPr>
            <a:xfrm>
              <a:off x="482603" y="2212088"/>
              <a:ext cx="10961768" cy="3675323"/>
              <a:chOff x="-55066" y="1803617"/>
              <a:chExt cx="12081656" cy="4192678"/>
            </a:xfrm>
          </p:grpSpPr>
          <p:pic>
            <p:nvPicPr>
              <p:cNvPr id="5" name="Picture 2" descr="엑셀] 엑셀에서 자주 사용되는 함수 정리 두 번째 - 조건함수 - Creative Nomad LondonCity">
                <a:extLst>
                  <a:ext uri="{FF2B5EF4-FFF2-40B4-BE49-F238E27FC236}">
                    <a16:creationId xmlns:a16="http://schemas.microsoft.com/office/drawing/2014/main" id="{024A5753-BCB3-5EE0-ACA9-779A96A1A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066" y="1803618"/>
                <a:ext cx="4848780" cy="419267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6" name="Picture 4" descr="강아지옷, 강아지하네스, 강아지용품, 애견의류의 모든 것 | 러브코코">
                <a:extLst>
                  <a:ext uri="{FF2B5EF4-FFF2-40B4-BE49-F238E27FC236}">
                    <a16:creationId xmlns:a16="http://schemas.microsoft.com/office/drawing/2014/main" id="{CD32B193-6653-3FF5-31AB-0A6E3D0D35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0394" y="1803617"/>
                <a:ext cx="3756196" cy="41926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2CF61D-E18B-B0ED-01E8-890A6E265D84}"/>
                </a:ext>
              </a:extLst>
            </p:cNvPr>
            <p:cNvSpPr/>
            <p:nvPr/>
          </p:nvSpPr>
          <p:spPr>
            <a:xfrm>
              <a:off x="5490436" y="4095058"/>
              <a:ext cx="1987528" cy="47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2">
                      <a:lumMod val="50000"/>
                    </a:schemeClr>
                  </a:solidFill>
                </a:rPr>
                <a:t>비정형 데이터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3B8FE3-6B1F-E049-CB45-9E257C4F3619}"/>
                </a:ext>
              </a:extLst>
            </p:cNvPr>
            <p:cNvSpPr/>
            <p:nvPr/>
          </p:nvSpPr>
          <p:spPr>
            <a:xfrm>
              <a:off x="5455886" y="2635949"/>
              <a:ext cx="1987528" cy="47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2">
                      <a:lumMod val="50000"/>
                    </a:schemeClr>
                  </a:solidFill>
                </a:rPr>
                <a:t>정형 데이터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102DCDC-5D16-2A61-7066-B2CE18BE8E1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964" y="4301669"/>
              <a:ext cx="986704" cy="6630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01EFBA8-B11B-0DED-A7EB-716C6CE64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68" y="2757349"/>
              <a:ext cx="1004418" cy="1168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4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딥러닝</a:t>
            </a:r>
            <a:r>
              <a:rPr lang="en-US" altLang="ko-KR" sz="2800" dirty="0"/>
              <a:t>, </a:t>
            </a:r>
            <a:r>
              <a:rPr lang="ko-KR" altLang="en-US" sz="2800" dirty="0"/>
              <a:t>자연어 처리 </a:t>
            </a:r>
            <a:r>
              <a:rPr lang="en-US" altLang="ko-KR" sz="2800" dirty="0"/>
              <a:t>(2016)</a:t>
            </a:r>
            <a:endParaRPr lang="ko-KR" altLang="en-US" sz="2800" dirty="0"/>
          </a:p>
        </p:txBody>
      </p:sp>
      <p:pic>
        <p:nvPicPr>
          <p:cNvPr id="3" name="온라인 미디어 1" title="진짜 사람과 똑같이 전화 통화가 가능해진 구글의 인공지능 데모 시연 (한영 자막)">
            <a:hlinkClick r:id="" action="ppaction://media"/>
            <a:extLst>
              <a:ext uri="{FF2B5EF4-FFF2-40B4-BE49-F238E27FC236}">
                <a16:creationId xmlns:a16="http://schemas.microsoft.com/office/drawing/2014/main" id="{FE40B08C-81A4-90D1-5016-9DBC000D4E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6087" y="1526721"/>
            <a:ext cx="7919826" cy="48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강화학습</a:t>
            </a:r>
            <a:r>
              <a:rPr lang="en-US" altLang="ko-KR" sz="2800" dirty="0"/>
              <a:t>, </a:t>
            </a:r>
            <a:r>
              <a:rPr lang="ko-KR" altLang="en-US" sz="2800" dirty="0"/>
              <a:t>게임 인공지능 </a:t>
            </a:r>
            <a:r>
              <a:rPr lang="en-US" altLang="ko-KR" sz="2800" dirty="0"/>
              <a:t>(2021)</a:t>
            </a:r>
            <a:endParaRPr lang="ko-KR" altLang="en-US" sz="2800" dirty="0"/>
          </a:p>
        </p:txBody>
      </p:sp>
      <p:pic>
        <p:nvPicPr>
          <p:cNvPr id="2" name="온라인 미디어 2" title="구글이 일부 공개한 소름돋는 사진, 인공지능이 스스로 진화해버린 역사적인 순간">
            <a:hlinkClick r:id="" action="ppaction://media"/>
            <a:extLst>
              <a:ext uri="{FF2B5EF4-FFF2-40B4-BE49-F238E27FC236}">
                <a16:creationId xmlns:a16="http://schemas.microsoft.com/office/drawing/2014/main" id="{21BE96AD-416F-9745-F3BE-731ADF0FFF95}"/>
              </a:ext>
            </a:extLst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2230" y="1595635"/>
            <a:ext cx="7267539" cy="47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465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</a:t>
            </a:r>
            <a:r>
              <a:rPr lang="ko-KR" altLang="en-US" dirty="0"/>
              <a:t>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AF0B3E-CC60-57DB-F861-0BF25453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07" y="1895544"/>
            <a:ext cx="5040000" cy="43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477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“10</a:t>
            </a:r>
            <a:r>
              <a:rPr lang="ko-KR" altLang="en-US" dirty="0"/>
              <a:t>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E94EA-CBCD-39C3-C3DE-A87A743E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895119"/>
            <a:ext cx="5040000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488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“100</a:t>
            </a:r>
            <a:r>
              <a:rPr lang="ko-KR" altLang="en-US" dirty="0"/>
              <a:t>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271A42-B6CB-A5F8-661C-50451481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775011"/>
            <a:ext cx="5040000" cy="46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506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“1,000</a:t>
            </a:r>
            <a:r>
              <a:rPr lang="ko-KR" altLang="en-US" dirty="0"/>
              <a:t>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486AFA-D66C-ED3A-9FE5-FF20FEEB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761564"/>
            <a:ext cx="5040000" cy="46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강사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0275" y="1350264"/>
            <a:ext cx="5872332" cy="4897639"/>
          </a:xfrm>
        </p:spPr>
        <p:txBody>
          <a:bodyPr rtlCol="0">
            <a:normAutofit/>
          </a:bodyPr>
          <a:lstStyle/>
          <a:p>
            <a:pPr rtl="0">
              <a:lnSpc>
                <a:spcPct val="200000"/>
              </a:lnSpc>
            </a:pPr>
            <a:endParaRPr lang="en-US" altLang="ko-KR" sz="1200" dirty="0"/>
          </a:p>
          <a:p>
            <a:pPr marL="109728" indent="0" rtl="0">
              <a:lnSpc>
                <a:spcPct val="200000"/>
              </a:lnSpc>
              <a:buNone/>
            </a:pPr>
            <a:r>
              <a:rPr lang="en-US" altLang="ko-KR" sz="1200" dirty="0"/>
              <a:t>[</a:t>
            </a:r>
            <a:r>
              <a:rPr lang="ko-KR" altLang="en-US" sz="1200" dirty="0"/>
              <a:t>주요 경력</a:t>
            </a:r>
            <a:r>
              <a:rPr lang="en-US" altLang="ko-KR" sz="1200" dirty="0"/>
              <a:t>]</a:t>
            </a:r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숨고</a:t>
            </a:r>
            <a:r>
              <a:rPr lang="en-US" altLang="ko-KR" sz="1200" dirty="0"/>
              <a:t>(</a:t>
            </a:r>
            <a:r>
              <a:rPr lang="ko-KR" altLang="en-US" sz="1200" dirty="0"/>
              <a:t>숨은 고수</a:t>
            </a:r>
            <a:r>
              <a:rPr lang="en-US" altLang="ko-KR" sz="1200" dirty="0"/>
              <a:t>) </a:t>
            </a:r>
            <a:r>
              <a:rPr lang="ko-KR" altLang="en-US" sz="1200" dirty="0"/>
              <a:t>플랫폼 데이터분석 </a:t>
            </a:r>
            <a:r>
              <a:rPr lang="en-US" altLang="ko-KR" sz="1200" dirty="0"/>
              <a:t>&amp;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레슨 분야 </a:t>
            </a:r>
            <a:r>
              <a:rPr lang="en-US" altLang="ko-KR" sz="1200" dirty="0"/>
              <a:t>1</a:t>
            </a:r>
            <a:r>
              <a:rPr lang="ko-KR" altLang="en-US" sz="1200" dirty="0"/>
              <a:t>위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en-US" altLang="ko-KR" sz="1200" dirty="0"/>
              <a:t>“</a:t>
            </a:r>
            <a:r>
              <a:rPr lang="ko-KR" altLang="en-US" sz="1200" dirty="0"/>
              <a:t>프로젝트 </a:t>
            </a:r>
            <a:r>
              <a:rPr lang="en-US" altLang="ko-KR" sz="1200" dirty="0"/>
              <a:t>30</a:t>
            </a:r>
            <a:r>
              <a:rPr lang="ko-KR" altLang="en-US" sz="1200" dirty="0"/>
              <a:t>개로 완성하는 데이터 분석</a:t>
            </a:r>
            <a:r>
              <a:rPr lang="en-US" altLang="ko-KR" sz="1200" dirty="0"/>
              <a:t>”</a:t>
            </a:r>
            <a:r>
              <a:rPr lang="ko-KR" altLang="en-US" sz="1200" dirty="0"/>
              <a:t> 저자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en-US" altLang="ko-KR" sz="1200" dirty="0"/>
              <a:t>“</a:t>
            </a:r>
            <a:r>
              <a:rPr lang="ko-KR" altLang="en-US" sz="1200" dirty="0"/>
              <a:t>인공지능 주식투자 좀 부탁해</a:t>
            </a:r>
            <a:r>
              <a:rPr lang="en-US" altLang="ko-KR" sz="1200" dirty="0"/>
              <a:t>”</a:t>
            </a:r>
            <a:r>
              <a:rPr lang="ko-KR" altLang="en-US" sz="1200" dirty="0"/>
              <a:t> 저자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삼성중공업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하나은행</a:t>
            </a:r>
            <a:r>
              <a:rPr lang="en-US" altLang="ko-KR" sz="1200" dirty="0"/>
              <a:t>, </a:t>
            </a:r>
            <a:r>
              <a:rPr lang="ko-KR" altLang="en-US" sz="1200" dirty="0"/>
              <a:t>신한은행 데이터 분석 전문 강사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연세대학교</a:t>
            </a:r>
            <a:r>
              <a:rPr lang="en-US" altLang="ko-KR" sz="1200" dirty="0"/>
              <a:t>, </a:t>
            </a:r>
            <a:r>
              <a:rPr lang="ko-KR" altLang="en-US" sz="1200" dirty="0"/>
              <a:t>고려대학교</a:t>
            </a:r>
            <a:r>
              <a:rPr lang="en-US" altLang="ko-KR" sz="1200" dirty="0"/>
              <a:t>, </a:t>
            </a:r>
            <a:r>
              <a:rPr lang="ko-KR" altLang="en-US" sz="1200" dirty="0"/>
              <a:t>성균관대학교 데이터 분석 </a:t>
            </a:r>
            <a:r>
              <a:rPr lang="en-US" altLang="ko-KR" sz="1200" dirty="0"/>
              <a:t>&amp; </a:t>
            </a:r>
            <a:r>
              <a:rPr lang="ko-KR" altLang="en-US" sz="1200" dirty="0"/>
              <a:t>인공지능 전문 강사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아주대학교 </a:t>
            </a:r>
            <a:r>
              <a:rPr lang="ko-KR" altLang="en-US" sz="1200" dirty="0" err="1"/>
              <a:t>신산업융합기술연구센터</a:t>
            </a:r>
            <a:r>
              <a:rPr lang="ko-KR" altLang="en-US" sz="1200" dirty="0"/>
              <a:t> 게임인공지능 연구원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서울시립대학교 데이터 분석 자문위원</a:t>
            </a:r>
            <a:endParaRPr lang="en-US" altLang="ko-KR" sz="1200" dirty="0"/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클래스</a:t>
            </a:r>
            <a:r>
              <a:rPr lang="en-US" altLang="ko-KR" sz="1200" dirty="0"/>
              <a:t>101 </a:t>
            </a:r>
            <a:r>
              <a:rPr lang="ko-KR" altLang="en-US" sz="1200" dirty="0"/>
              <a:t>데이터분석 </a:t>
            </a:r>
            <a:r>
              <a:rPr lang="en-US" altLang="ko-KR" sz="1200" dirty="0"/>
              <a:t>&amp; </a:t>
            </a:r>
            <a:r>
              <a:rPr lang="ko-KR" altLang="en-US" sz="1200" dirty="0" err="1"/>
              <a:t>머신러닝으로</a:t>
            </a:r>
            <a:r>
              <a:rPr lang="ko-KR" altLang="en-US" sz="1200" dirty="0"/>
              <a:t> 미래 주가 예측하기 </a:t>
            </a:r>
            <a:r>
              <a:rPr lang="en-US" altLang="ko-KR" sz="1200" dirty="0"/>
              <a:t>VOD</a:t>
            </a:r>
          </a:p>
          <a:p>
            <a:pPr rtl="0">
              <a:lnSpc>
                <a:spcPct val="200000"/>
              </a:lnSpc>
            </a:pPr>
            <a:r>
              <a:rPr lang="ko-KR" altLang="en-US" sz="1200" dirty="0"/>
              <a:t>신사임당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절약왕</a:t>
            </a:r>
            <a:r>
              <a:rPr lang="ko-KR" altLang="en-US" sz="1200" dirty="0"/>
              <a:t> 정약용 등 유명 유튜브 채널 출연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591E9-47BB-9739-8954-2AA4CFA1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9" y="1973570"/>
            <a:ext cx="5373541" cy="37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547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“1,000,000</a:t>
            </a:r>
            <a:r>
              <a:rPr lang="ko-KR" altLang="en-US" dirty="0"/>
              <a:t>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629F5-9E88-CD33-69B4-97A0742F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801905"/>
            <a:ext cx="5040000" cy="46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505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“10</a:t>
            </a:r>
            <a:r>
              <a:rPr lang="ko-KR" altLang="en-US" dirty="0"/>
              <a:t>억 달러 값어치의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FB3F-1FC9-8CAA-34A8-69D21B82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781237"/>
            <a:ext cx="5040000" cy="4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A7E2D-2372-F5A8-F6F8-38804CBBB7E3}"/>
              </a:ext>
            </a:extLst>
          </p:cNvPr>
          <p:cNvSpPr txBox="1"/>
          <p:nvPr/>
        </p:nvSpPr>
        <p:spPr>
          <a:xfrm>
            <a:off x="413817" y="1165598"/>
            <a:ext cx="613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Prompt: “</a:t>
            </a:r>
            <a:r>
              <a:rPr lang="ko-KR" altLang="en-US" dirty="0"/>
              <a:t>값을 매길 수 없을 정도로 비싼 팬 케이크 그려줘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57039-E6F4-DBBE-FE8B-6D49C20D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795183"/>
            <a:ext cx="5040000" cy="46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96813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pic>
        <p:nvPicPr>
          <p:cNvPr id="3" name="178bbaf926842984200d36588704b268_11539371508">
            <a:hlinkClick r:id="" action="ppaction://media"/>
            <a:extLst>
              <a:ext uri="{FF2B5EF4-FFF2-40B4-BE49-F238E27FC236}">
                <a16:creationId xmlns:a16="http://schemas.microsoft.com/office/drawing/2014/main" id="{BA050F29-5989-2B0A-9700-0D286A447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59087" y="1528450"/>
            <a:ext cx="2673006" cy="4752010"/>
          </a:xfrm>
          <a:prstGeom prst="rect">
            <a:avLst/>
          </a:prstGeom>
        </p:spPr>
      </p:pic>
      <p:pic>
        <p:nvPicPr>
          <p:cNvPr id="5" name="3f699ad292f18bf61aa2cbb3169f2e29_11539371495">
            <a:hlinkClick r:id="" action="ppaction://media"/>
            <a:extLst>
              <a:ext uri="{FF2B5EF4-FFF2-40B4-BE49-F238E27FC236}">
                <a16:creationId xmlns:a16="http://schemas.microsoft.com/office/drawing/2014/main" id="{B602DE64-C52A-CB49-3BC5-A63E4ACDB0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257" y="1528450"/>
            <a:ext cx="3561163" cy="47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96813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7ABC50C-C523-8DC1-5D81-BE26990B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63613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BE61A-70AB-F12E-CD19-8D0E506CA858}"/>
              </a:ext>
            </a:extLst>
          </p:cNvPr>
          <p:cNvSpPr txBox="1"/>
          <p:nvPr/>
        </p:nvSpPr>
        <p:spPr>
          <a:xfrm>
            <a:off x="4003920" y="6032090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제주도 </a:t>
            </a:r>
            <a:r>
              <a:rPr lang="en-US" altLang="ko-KR" dirty="0"/>
              <a:t>AI </a:t>
            </a:r>
            <a:r>
              <a:rPr lang="ko-KR" altLang="en-US" dirty="0"/>
              <a:t>아나운서 </a:t>
            </a:r>
            <a:r>
              <a:rPr lang="en-US" altLang="ko-KR" dirty="0"/>
              <a:t>(</a:t>
            </a:r>
            <a:r>
              <a:rPr lang="ko-KR" altLang="en-US" dirty="0"/>
              <a:t>제이나</a:t>
            </a:r>
            <a:r>
              <a:rPr lang="en-US" altLang="ko-KR" dirty="0"/>
              <a:t>) – </a:t>
            </a:r>
            <a:r>
              <a:rPr lang="ko-KR" altLang="en-US" dirty="0"/>
              <a:t>월 </a:t>
            </a:r>
            <a:r>
              <a:rPr lang="en-US" altLang="ko-KR" dirty="0"/>
              <a:t>60</a:t>
            </a:r>
            <a:r>
              <a:rPr lang="ko-KR" altLang="en-US" dirty="0"/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26640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96813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D189B4-5F27-AE74-3657-4347EA02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4" y="1659193"/>
            <a:ext cx="8062452" cy="453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7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96813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생성형 </a:t>
            </a:r>
            <a:r>
              <a:rPr lang="en-US" altLang="ko-KR" sz="2800" dirty="0"/>
              <a:t>AI (2024)</a:t>
            </a:r>
            <a:endParaRPr lang="ko-KR" altLang="en-US" sz="2800" dirty="0"/>
          </a:p>
        </p:txBody>
      </p:sp>
      <p:pic>
        <p:nvPicPr>
          <p:cNvPr id="2" name="8acd1ab78dcd28436d141d91b983e733_11535519539 (1)">
            <a:hlinkClick r:id="" action="ppaction://media"/>
            <a:extLst>
              <a:ext uri="{FF2B5EF4-FFF2-40B4-BE49-F238E27FC236}">
                <a16:creationId xmlns:a16="http://schemas.microsoft.com/office/drawing/2014/main" id="{4AEC87D9-938A-D005-C1A5-303B4CB5E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8622" y="1485798"/>
            <a:ext cx="7854755" cy="4295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01E47-6C29-3235-00FA-9C30C2141A7C}"/>
              </a:ext>
            </a:extLst>
          </p:cNvPr>
          <p:cNvSpPr txBox="1"/>
          <p:nvPr/>
        </p:nvSpPr>
        <p:spPr>
          <a:xfrm>
            <a:off x="2208556" y="6105831"/>
            <a:ext cx="777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스타크래프트 게임을 배경으로 옛날 감성 느낌의 짧은 단편 영화 만들어줘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1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Python</a:t>
            </a:r>
            <a:endParaRPr lang="ko-KR" altLang="en-US" sz="2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67736-D49E-6BF9-49D8-38B50705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05" y="2710511"/>
            <a:ext cx="7616189" cy="22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6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Python</a:t>
            </a:r>
            <a:r>
              <a:rPr lang="ko-KR" altLang="en-US" sz="2800" dirty="0"/>
              <a:t>의 위력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18E56D-F3AD-523C-C45A-96C80110CBD4}"/>
              </a:ext>
            </a:extLst>
          </p:cNvPr>
          <p:cNvGrpSpPr/>
          <p:nvPr/>
        </p:nvGrpSpPr>
        <p:grpSpPr>
          <a:xfrm>
            <a:off x="1305174" y="1540919"/>
            <a:ext cx="9581651" cy="4677495"/>
            <a:chOff x="1590985" y="1695220"/>
            <a:chExt cx="9191144" cy="4486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A63FFB-E147-7990-5299-C4A18294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985" y="1695220"/>
              <a:ext cx="4910741" cy="4486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40DA330-A4EC-35C7-6D4F-A1E7AF13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53" y="1695220"/>
              <a:ext cx="3999776" cy="448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5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Python</a:t>
            </a:r>
            <a:endParaRPr lang="ko-KR" altLang="en-US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A68ACF-8E6F-638A-7AD7-470C9046842B}"/>
              </a:ext>
            </a:extLst>
          </p:cNvPr>
          <p:cNvGrpSpPr/>
          <p:nvPr/>
        </p:nvGrpSpPr>
        <p:grpSpPr>
          <a:xfrm>
            <a:off x="2135318" y="1472753"/>
            <a:ext cx="7921364" cy="4682737"/>
            <a:chOff x="2390665" y="1794675"/>
            <a:chExt cx="7410669" cy="4380838"/>
          </a:xfrm>
        </p:grpSpPr>
        <p:pic>
          <p:nvPicPr>
            <p:cNvPr id="7" name="그림 6" descr="스크린샷, 텍스트, 빛이(가) 표시된 사진&#10;&#10;자동 생성된 설명">
              <a:extLst>
                <a:ext uri="{FF2B5EF4-FFF2-40B4-BE49-F238E27FC236}">
                  <a16:creationId xmlns:a16="http://schemas.microsoft.com/office/drawing/2014/main" id="{283BCB19-3462-6C32-95CF-C934CEF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665" y="1794675"/>
              <a:ext cx="7410669" cy="4380838"/>
            </a:xfrm>
            <a:prstGeom prst="rect">
              <a:avLst/>
            </a:prstGeom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B3875B2E-CA68-39DD-4B9B-8D59B5E47E25}"/>
                </a:ext>
              </a:extLst>
            </p:cNvPr>
            <p:cNvSpPr/>
            <p:nvPr/>
          </p:nvSpPr>
          <p:spPr>
            <a:xfrm>
              <a:off x="3445565" y="3865825"/>
              <a:ext cx="1822174" cy="960782"/>
            </a:xfrm>
            <a:prstGeom prst="wedgeRectCallout">
              <a:avLst>
                <a:gd name="adj1" fmla="val -43742"/>
                <a:gd name="adj2" fmla="val 84569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게임 닉네임도 </a:t>
              </a:r>
              <a:r>
                <a:rPr lang="en-US" altLang="ko-KR" dirty="0">
                  <a:solidFill>
                    <a:schemeClr val="tx1"/>
                  </a:solidFill>
                </a:rPr>
                <a:t>Python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1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증가하는 종이 소비량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97A7D1-8DF2-8547-FE18-3649A0D89BD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21" y="1442515"/>
            <a:ext cx="6933357" cy="4894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최종 목표</a:t>
            </a:r>
            <a:r>
              <a:rPr lang="en-US" altLang="ko-KR" sz="2800" dirty="0"/>
              <a:t>: </a:t>
            </a:r>
            <a:r>
              <a:rPr lang="ko-KR" altLang="en-US" sz="2800" dirty="0"/>
              <a:t>실제 데이터를 통한 프로젝트</a:t>
            </a:r>
          </a:p>
        </p:txBody>
      </p:sp>
      <p:pic>
        <p:nvPicPr>
          <p:cNvPr id="2" name="Picture 2" descr="loss still converges">
            <a:extLst>
              <a:ext uri="{FF2B5EF4-FFF2-40B4-BE49-F238E27FC236}">
                <a16:creationId xmlns:a16="http://schemas.microsoft.com/office/drawing/2014/main" id="{B906D659-BE9D-64F2-9EC6-958B5E8A2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2190062" y="1523998"/>
            <a:ext cx="7811875" cy="48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4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진 설명이 없습니다.">
            <a:extLst>
              <a:ext uri="{FF2B5EF4-FFF2-40B4-BE49-F238E27FC236}">
                <a16:creationId xmlns:a16="http://schemas.microsoft.com/office/drawing/2014/main" id="{222C9E66-E782-6656-A29B-D255FE47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2" y="1202728"/>
            <a:ext cx="50101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사진 설명이 없습니다.">
            <a:extLst>
              <a:ext uri="{FF2B5EF4-FFF2-40B4-BE49-F238E27FC236}">
                <a16:creationId xmlns:a16="http://schemas.microsoft.com/office/drawing/2014/main" id="{F79FE3B7-06EA-7020-F499-11C0CA2A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7468"/>
            <a:ext cx="5404575" cy="40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6B63B-F417-CE05-523E-85F4B1475E58}"/>
              </a:ext>
            </a:extLst>
          </p:cNvPr>
          <p:cNvSpPr txBox="1"/>
          <p:nvPr/>
        </p:nvSpPr>
        <p:spPr>
          <a:xfrm>
            <a:off x="7657057" y="1087671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잘 부탁드립니다 </a:t>
            </a:r>
            <a:r>
              <a:rPr lang="en-US" altLang="ko-KR" sz="2400" b="1" dirty="0">
                <a:sym typeface="Wingdings" panose="05000000000000000000" pitchFamily="2" charset="2"/>
              </a:rPr>
              <a:t>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74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데이터 분석을 공부해야 하는 이유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FD111C-7DF7-5865-69D0-8B8C7F7DFB2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33" y="1350264"/>
            <a:ext cx="6908934" cy="4876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1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IT</a:t>
            </a:r>
            <a:r>
              <a:rPr lang="ko-KR" altLang="en-US" sz="2800" dirty="0"/>
              <a:t>시대에서 </a:t>
            </a:r>
            <a:r>
              <a:rPr lang="en-US" altLang="ko-KR" sz="2800" dirty="0"/>
              <a:t>DT</a:t>
            </a:r>
            <a:r>
              <a:rPr lang="ko-KR" altLang="en-US" sz="2800" dirty="0"/>
              <a:t>시대로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D4A91-B7B9-E33B-7E51-FF63D2CE75DA}"/>
              </a:ext>
            </a:extLst>
          </p:cNvPr>
          <p:cNvSpPr/>
          <p:nvPr/>
        </p:nvSpPr>
        <p:spPr>
          <a:xfrm>
            <a:off x="357378" y="1513088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NanumSquare Bold" panose="020B0600000101010101" pitchFamily="50" charset="-127"/>
              </a:rPr>
              <a:t>IT</a:t>
            </a:r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NanumSquare Bold" panose="020B0600000101010101" pitchFamily="50" charset="-127"/>
              </a:rPr>
              <a:t>란</a:t>
            </a:r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NanumSquare Bold" panose="020B0600000101010101" pitchFamily="50" charset="-127"/>
              </a:rPr>
              <a:t>?</a:t>
            </a:r>
            <a:endParaRPr kumimoji="1"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F44E8-E152-2DB1-911B-D342A2650763}"/>
              </a:ext>
            </a:extLst>
          </p:cNvPr>
          <p:cNvSpPr txBox="1"/>
          <p:nvPr/>
        </p:nvSpPr>
        <p:spPr>
          <a:xfrm>
            <a:off x="398293" y="2057213"/>
            <a:ext cx="72203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인공지능</a:t>
            </a:r>
            <a:r>
              <a:rPr lang="ko-KR" altLang="en-US" sz="1600" dirty="0">
                <a:latin typeface="+mn-ea"/>
              </a:rPr>
              <a:t>을 이해하기 위해서는 먼저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빅데이터</a:t>
            </a:r>
            <a:r>
              <a:rPr lang="ko-KR" altLang="en-US" sz="1600" dirty="0">
                <a:latin typeface="+mn-ea"/>
              </a:rPr>
              <a:t>가 무엇인지 알아야 한다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빅데이터</a:t>
            </a:r>
            <a:r>
              <a:rPr lang="ko-KR" altLang="en-US" sz="1600" dirty="0">
                <a:latin typeface="+mn-ea"/>
              </a:rPr>
              <a:t> 알기 위해서는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데이터</a:t>
            </a:r>
            <a:r>
              <a:rPr lang="ko-KR" altLang="en-US" sz="16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테크놀로지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(DT)</a:t>
            </a:r>
            <a:r>
              <a:rPr lang="ko-KR" altLang="en-US" sz="1600" dirty="0">
                <a:latin typeface="+mn-ea"/>
              </a:rPr>
              <a:t>가 무엇인지 알아야 한다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DT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인포메이션 테크놀로지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(IT)</a:t>
            </a:r>
            <a:r>
              <a:rPr lang="ko-KR" altLang="en-US" sz="1600" dirty="0">
                <a:latin typeface="+mn-ea"/>
              </a:rPr>
              <a:t>가 발전한 것이다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bg2">
                  <a:lumMod val="50000"/>
                </a:schemeClr>
              </a:solidFill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B3718-B3AC-9FA8-84A6-639AF24911AC}"/>
              </a:ext>
            </a:extLst>
          </p:cNvPr>
          <p:cNvSpPr txBox="1"/>
          <p:nvPr/>
        </p:nvSpPr>
        <p:spPr>
          <a:xfrm>
            <a:off x="398294" y="5127217"/>
            <a:ext cx="5771674" cy="1175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자동제어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전기공학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 : PC,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컴퓨터용 프로그램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앱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인쇄술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도서관 자료 분류 체계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방대한 데이터를 컴퓨터 공학의 도움 없이 처리하는 것이 가능할까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B1B261-3268-C8BB-0AA6-1125F00710F7}"/>
              </a:ext>
            </a:extLst>
          </p:cNvPr>
          <p:cNvSpPr/>
          <p:nvPr/>
        </p:nvSpPr>
        <p:spPr>
          <a:xfrm>
            <a:off x="5230684" y="3246572"/>
            <a:ext cx="4308404" cy="2021845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9DAFB6-2477-B742-73AC-10524725456B}"/>
              </a:ext>
            </a:extLst>
          </p:cNvPr>
          <p:cNvSpPr/>
          <p:nvPr/>
        </p:nvSpPr>
        <p:spPr>
          <a:xfrm>
            <a:off x="7247466" y="2356562"/>
            <a:ext cx="4026724" cy="3538122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21C9F6-C732-E3A6-00EB-E0885F5A6514}"/>
              </a:ext>
            </a:extLst>
          </p:cNvPr>
          <p:cNvSpPr/>
          <p:nvPr/>
        </p:nvSpPr>
        <p:spPr>
          <a:xfrm>
            <a:off x="7943966" y="2980545"/>
            <a:ext cx="2731036" cy="2348562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9E66E-DCEF-5CA0-998E-28E8CDDBF0E4}"/>
              </a:ext>
            </a:extLst>
          </p:cNvPr>
          <p:cNvSpPr txBox="1"/>
          <p:nvPr/>
        </p:nvSpPr>
        <p:spPr>
          <a:xfrm>
            <a:off x="6355285" y="4071878"/>
            <a:ext cx="362621" cy="37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D7F21-5BD2-F9D8-FDA0-2A418C7CE00B}"/>
              </a:ext>
            </a:extLst>
          </p:cNvPr>
          <p:cNvSpPr txBox="1"/>
          <p:nvPr/>
        </p:nvSpPr>
        <p:spPr>
          <a:xfrm>
            <a:off x="7479886" y="4071878"/>
            <a:ext cx="362621" cy="37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2ED37-51F5-B4AA-6093-BBD3B57AFD83}"/>
              </a:ext>
            </a:extLst>
          </p:cNvPr>
          <p:cNvSpPr txBox="1"/>
          <p:nvPr/>
        </p:nvSpPr>
        <p:spPr>
          <a:xfrm>
            <a:off x="8481138" y="4071878"/>
            <a:ext cx="362621" cy="37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8A3B-7219-E0E4-E230-EE7537F17153}"/>
              </a:ext>
            </a:extLst>
          </p:cNvPr>
          <p:cNvSpPr txBox="1"/>
          <p:nvPr/>
        </p:nvSpPr>
        <p:spPr>
          <a:xfrm>
            <a:off x="9658976" y="3628886"/>
            <a:ext cx="362621" cy="37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47E86-5E19-2759-6094-12EAE34E691F}"/>
              </a:ext>
            </a:extLst>
          </p:cNvPr>
          <p:cNvSpPr txBox="1"/>
          <p:nvPr/>
        </p:nvSpPr>
        <p:spPr>
          <a:xfrm>
            <a:off x="10550170" y="3060956"/>
            <a:ext cx="362621" cy="37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25060-6AC8-CE65-092F-9CDBD1FD83C4}"/>
              </a:ext>
            </a:extLst>
          </p:cNvPr>
          <p:cNvSpPr txBox="1"/>
          <p:nvPr/>
        </p:nvSpPr>
        <p:spPr>
          <a:xfrm>
            <a:off x="9059052" y="3185882"/>
            <a:ext cx="436201" cy="371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C802F-0AE0-C165-5B60-73770001D135}"/>
              </a:ext>
            </a:extLst>
          </p:cNvPr>
          <p:cNvSpPr txBox="1"/>
          <p:nvPr/>
        </p:nvSpPr>
        <p:spPr>
          <a:xfrm>
            <a:off x="11055646" y="1985331"/>
            <a:ext cx="543817" cy="371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321AF-D806-4F9E-B408-35DACE610B4E}"/>
              </a:ext>
            </a:extLst>
          </p:cNvPr>
          <p:cNvSpPr txBox="1"/>
          <p:nvPr/>
        </p:nvSpPr>
        <p:spPr>
          <a:xfrm>
            <a:off x="3194096" y="4447470"/>
            <a:ext cx="1548054" cy="371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공학</a:t>
            </a:r>
          </a:p>
        </p:txBody>
      </p:sp>
    </p:spTree>
    <p:extLst>
      <p:ext uri="{BB962C8B-B14F-4D97-AF65-F5344CB8AC3E}">
        <p14:creationId xmlns:p14="http://schemas.microsoft.com/office/powerpoint/2010/main" val="4466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IT</a:t>
            </a:r>
            <a:r>
              <a:rPr lang="ko-KR" altLang="en-US" sz="2800" dirty="0"/>
              <a:t>시대에서 </a:t>
            </a:r>
            <a:r>
              <a:rPr lang="en-US" altLang="ko-KR" sz="2800" dirty="0"/>
              <a:t>DT</a:t>
            </a:r>
            <a:r>
              <a:rPr lang="ko-KR" altLang="en-US" sz="2800" dirty="0"/>
              <a:t>시대로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38006B-53B8-8900-EA7F-3DECECA0F0CD}"/>
              </a:ext>
            </a:extLst>
          </p:cNvPr>
          <p:cNvSpPr/>
          <p:nvPr/>
        </p:nvSpPr>
        <p:spPr>
          <a:xfrm>
            <a:off x="497285" y="1520029"/>
            <a:ext cx="3417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데이터를 저장하는 </a:t>
            </a:r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920696-2F37-430B-0DC5-79E5C13F2DFF}"/>
              </a:ext>
            </a:extLst>
          </p:cNvPr>
          <p:cNvGrpSpPr/>
          <p:nvPr/>
        </p:nvGrpSpPr>
        <p:grpSpPr>
          <a:xfrm>
            <a:off x="670225" y="1937576"/>
            <a:ext cx="10684502" cy="4357554"/>
            <a:chOff x="1251678" y="1563782"/>
            <a:chExt cx="10379381" cy="49507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33BD99-096B-D92F-F542-3BD0CB4423E7}"/>
                </a:ext>
              </a:extLst>
            </p:cNvPr>
            <p:cNvSpPr txBox="1"/>
            <p:nvPr/>
          </p:nvSpPr>
          <p:spPr>
            <a:xfrm>
              <a:off x="1251679" y="1563782"/>
              <a:ext cx="9941240" cy="964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+mn-ea"/>
                </a:rPr>
                <a:t>1990</a:t>
              </a:r>
              <a:r>
                <a:rPr lang="ko-KR" altLang="en-US" sz="1600" dirty="0">
                  <a:latin typeface="+mn-ea"/>
                </a:rPr>
                <a:t>년대부터 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인터넷 대중화</a:t>
              </a:r>
              <a:endParaRPr lang="en-US" altLang="ko-KR" sz="1600" b="1" dirty="0">
                <a:solidFill>
                  <a:srgbClr val="0070C0"/>
                </a:solidFill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+mn-ea"/>
                </a:rPr>
                <a:t>2000</a:t>
              </a:r>
              <a:r>
                <a:rPr lang="ko-KR" altLang="en-US" sz="1600" dirty="0">
                  <a:latin typeface="+mn-ea"/>
                </a:rPr>
                <a:t>년대부터 인터넷에 일반 사람들이 글을 제</a:t>
              </a:r>
              <a:r>
                <a:rPr lang="en-US" altLang="ko-KR" sz="1600" dirty="0">
                  <a:latin typeface="+mn-ea"/>
                </a:rPr>
                <a:t>3</a:t>
              </a:r>
              <a:r>
                <a:rPr lang="ko-KR" altLang="en-US" sz="1600" dirty="0">
                  <a:latin typeface="+mn-ea"/>
                </a:rPr>
                <a:t>자에게 공유하는 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정보 제공자</a:t>
              </a:r>
              <a:r>
                <a:rPr lang="ko-KR" altLang="en-US" sz="1600" dirty="0">
                  <a:latin typeface="+mn-ea"/>
                </a:rPr>
                <a:t> 역할도 가능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+mn-ea"/>
                </a:rPr>
                <a:t>수집할 수 있는 </a:t>
              </a:r>
              <a:r>
                <a:rPr lang="ko-KR" altLang="en-US" sz="1600" b="1" dirty="0">
                  <a:latin typeface="+mn-ea"/>
                </a:rPr>
                <a:t>데이터 양이 증가하면서 </a:t>
              </a:r>
              <a:r>
                <a:rPr lang="en-US" altLang="ko-KR" sz="1600" b="1" dirty="0">
                  <a:solidFill>
                    <a:srgbClr val="0070C0"/>
                  </a:solidFill>
                  <a:latin typeface="+mn-ea"/>
                </a:rPr>
                <a:t>IT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는 </a:t>
              </a:r>
              <a:r>
                <a:rPr lang="en-US" altLang="ko-KR" sz="1600" b="1" dirty="0">
                  <a:solidFill>
                    <a:srgbClr val="0070C0"/>
                  </a:solidFill>
                  <a:latin typeface="+mn-ea"/>
                </a:rPr>
                <a:t>DT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로 확대</a:t>
              </a:r>
              <a:endParaRPr lang="en-US" altLang="ko-KR" sz="16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74F0BA-142F-E665-7E1C-9A5F1CF4AF93}"/>
                </a:ext>
              </a:extLst>
            </p:cNvPr>
            <p:cNvSpPr/>
            <p:nvPr/>
          </p:nvSpPr>
          <p:spPr>
            <a:xfrm>
              <a:off x="1251678" y="2880123"/>
              <a:ext cx="10379381" cy="15638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ED6354-841D-F5B9-2B50-73E139BDE933}"/>
                </a:ext>
              </a:extLst>
            </p:cNvPr>
            <p:cNvSpPr/>
            <p:nvPr/>
          </p:nvSpPr>
          <p:spPr>
            <a:xfrm>
              <a:off x="1251678" y="5053892"/>
              <a:ext cx="10379381" cy="1460634"/>
            </a:xfrm>
            <a:prstGeom prst="rect">
              <a:avLst/>
            </a:prstGeom>
            <a:solidFill>
              <a:srgbClr val="009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CD300-2FEA-FA87-BC2D-B6AAB54B9EBA}"/>
                </a:ext>
              </a:extLst>
            </p:cNvPr>
            <p:cNvSpPr txBox="1"/>
            <p:nvPr/>
          </p:nvSpPr>
          <p:spPr>
            <a:xfrm>
              <a:off x="1258586" y="2983324"/>
              <a:ext cx="1773723" cy="67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 Technology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549DB0-C4BE-996F-113C-D5EA44C6F760}"/>
                </a:ext>
              </a:extLst>
            </p:cNvPr>
            <p:cNvSpPr txBox="1"/>
            <p:nvPr/>
          </p:nvSpPr>
          <p:spPr>
            <a:xfrm>
              <a:off x="1251679" y="5053892"/>
              <a:ext cx="2446826" cy="67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Information Technology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DB71136-7C98-8169-9AAF-9A4A2363C540}"/>
                </a:ext>
              </a:extLst>
            </p:cNvPr>
            <p:cNvSpPr/>
            <p:nvPr/>
          </p:nvSpPr>
          <p:spPr>
            <a:xfrm>
              <a:off x="4686888" y="3165699"/>
              <a:ext cx="3500446" cy="29193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Data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7FCB53E-9CD0-F5FF-C3A7-9A6EBD39539F}"/>
                </a:ext>
              </a:extLst>
            </p:cNvPr>
            <p:cNvSpPr/>
            <p:nvPr/>
          </p:nvSpPr>
          <p:spPr>
            <a:xfrm>
              <a:off x="5410075" y="4285180"/>
              <a:ext cx="1962663" cy="15811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Information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78CD3-E6D4-0AC8-A823-98BDE0D98E6B}"/>
                </a:ext>
              </a:extLst>
            </p:cNvPr>
            <p:cNvSpPr txBox="1"/>
            <p:nvPr/>
          </p:nvSpPr>
          <p:spPr>
            <a:xfrm>
              <a:off x="10029192" y="3004713"/>
              <a:ext cx="1519215" cy="67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분류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분석 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: AI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B2EC8-8EC2-C69B-FF45-DEA3548CDB23}"/>
                </a:ext>
              </a:extLst>
            </p:cNvPr>
            <p:cNvSpPr txBox="1"/>
            <p:nvPr/>
          </p:nvSpPr>
          <p:spPr>
            <a:xfrm>
              <a:off x="8818043" y="5898953"/>
              <a:ext cx="2664861" cy="41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분류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분석 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전문가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판단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63F75C-1156-56B7-39AA-EC088C287E4E}"/>
                </a:ext>
              </a:extLst>
            </p:cNvPr>
            <p:cNvSpPr txBox="1"/>
            <p:nvPr/>
          </p:nvSpPr>
          <p:spPr>
            <a:xfrm>
              <a:off x="1702965" y="3878474"/>
              <a:ext cx="2135853" cy="38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수집 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: Big Data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C5CFB-AABA-E6BB-E697-34EC4171C3E2}"/>
                </a:ext>
              </a:extLst>
            </p:cNvPr>
            <p:cNvSpPr txBox="1"/>
            <p:nvPr/>
          </p:nvSpPr>
          <p:spPr>
            <a:xfrm>
              <a:off x="2331997" y="5943111"/>
              <a:ext cx="1776466" cy="38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수집 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사람</a:t>
              </a:r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A916F4A3-5E46-96BF-4772-EFAA5C052050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5400000" flipH="1" flipV="1">
              <a:off x="3766895" y="2378043"/>
              <a:ext cx="504428" cy="2496434"/>
            </a:xfrm>
            <a:prstGeom prst="curvedConnector2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681EE0CB-B386-5D51-6FA5-A72ED57CF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721" y="5406132"/>
              <a:ext cx="1185844" cy="719382"/>
            </a:xfrm>
            <a:prstGeom prst="curvedConnector3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FD89B107-2743-0DFA-3EF9-5598F9F9A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8281" y="3189379"/>
              <a:ext cx="1890911" cy="436884"/>
            </a:xfrm>
            <a:prstGeom prst="curvedConnector3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DFB64B36-7AB6-3B74-F0F4-1E890AC2688C}"/>
                </a:ext>
              </a:extLst>
            </p:cNvPr>
            <p:cNvCxnSpPr>
              <a:cxnSpLocks/>
            </p:cNvCxnSpPr>
            <p:nvPr/>
          </p:nvCxnSpPr>
          <p:spPr>
            <a:xfrm>
              <a:off x="7812140" y="5620621"/>
              <a:ext cx="1064922" cy="515993"/>
            </a:xfrm>
            <a:prstGeom prst="curvedConnector3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빅 데이터와 </a:t>
            </a:r>
            <a:r>
              <a:rPr lang="en-US" altLang="ko-KR" sz="2800" dirty="0"/>
              <a:t>DT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715E9-632D-BA4B-74A1-7E85F221D771}"/>
              </a:ext>
            </a:extLst>
          </p:cNvPr>
          <p:cNvSpPr txBox="1"/>
          <p:nvPr/>
        </p:nvSpPr>
        <p:spPr>
          <a:xfrm>
            <a:off x="0" y="166878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ko-KR" altLang="en-US" sz="2000" b="1" dirty="0">
                <a:solidFill>
                  <a:srgbClr val="194792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빅 데이터에 대한 오해 </a:t>
            </a:r>
            <a:endParaRPr kumimoji="1" lang="en-US" altLang="ko-KR" sz="2000" b="1" dirty="0">
              <a:solidFill>
                <a:schemeClr val="bg2">
                  <a:lumMod val="50000"/>
                </a:schemeClr>
              </a:solidFill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4E2B4-EDAF-8573-8FCB-9399CE22CEC0}"/>
              </a:ext>
            </a:extLst>
          </p:cNvPr>
          <p:cNvSpPr txBox="1"/>
          <p:nvPr/>
        </p:nvSpPr>
        <p:spPr>
          <a:xfrm>
            <a:off x="609927" y="2360455"/>
            <a:ext cx="10840243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빅 데이터는 데이터의 양으로 구분하는 것이 아니라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전체 데이터 중 일부를 선별했는지 여부</a:t>
            </a:r>
            <a:endParaRPr lang="en-US" altLang="ko-KR" sz="18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발생한 데이터를 모두 수용했다면 </a:t>
            </a:r>
            <a:r>
              <a:rPr lang="ko-KR" altLang="en-US" sz="1800" b="1" dirty="0">
                <a:latin typeface="+mn-ea"/>
              </a:rPr>
              <a:t>빅 데이터</a:t>
            </a:r>
            <a:r>
              <a:rPr lang="ko-KR" altLang="en-US" sz="1800" dirty="0">
                <a:latin typeface="+mn-ea"/>
              </a:rPr>
              <a:t>이며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그렇지 않다면 </a:t>
            </a:r>
            <a:r>
              <a:rPr lang="ko-KR" altLang="en-US" b="1" dirty="0">
                <a:latin typeface="+mn-ea"/>
              </a:rPr>
              <a:t>인포메이션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2E05C-0951-3E9E-38BF-3824E9CA3D58}"/>
              </a:ext>
            </a:extLst>
          </p:cNvPr>
          <p:cNvSpPr txBox="1"/>
          <p:nvPr/>
        </p:nvSpPr>
        <p:spPr>
          <a:xfrm>
            <a:off x="0" y="3809008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sz="2000" b="1" dirty="0">
                <a:solidFill>
                  <a:srgbClr val="194792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DT</a:t>
            </a:r>
            <a:r>
              <a:rPr kumimoji="1" lang="ko-KR" altLang="en-US" sz="2000" b="1" dirty="0">
                <a:solidFill>
                  <a:srgbClr val="194792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의 중요성</a:t>
            </a:r>
            <a:endParaRPr kumimoji="1" lang="en-US" altLang="ko-KR" sz="2000" b="1" dirty="0">
              <a:solidFill>
                <a:schemeClr val="bg2">
                  <a:lumMod val="50000"/>
                </a:schemeClr>
              </a:solidFill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0A9B4-AACB-F11B-5DDB-069002BBFFCB}"/>
              </a:ext>
            </a:extLst>
          </p:cNvPr>
          <p:cNvSpPr txBox="1"/>
          <p:nvPr/>
        </p:nvSpPr>
        <p:spPr>
          <a:xfrm>
            <a:off x="609927" y="4500681"/>
            <a:ext cx="1084024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사람이 데이터를 처리하기에는 이제는 데이터의 양이 너무 많음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사람의 논리로 빅 데이터를 해석하면 </a:t>
            </a:r>
            <a:r>
              <a:rPr lang="ko-KR" altLang="en-US" sz="1800" b="1" dirty="0">
                <a:latin typeface="+mn-ea"/>
              </a:rPr>
              <a:t>일부만 해석될 수 있는 위험</a:t>
            </a:r>
            <a:r>
              <a:rPr lang="ko-KR" altLang="en-US" sz="1800" dirty="0">
                <a:latin typeface="+mn-ea"/>
              </a:rPr>
              <a:t>이 있음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6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인공지능이 갑자기 </a:t>
            </a:r>
            <a:r>
              <a:rPr lang="en-US" altLang="ko-KR" sz="2800" dirty="0"/>
              <a:t>HOT! </a:t>
            </a:r>
            <a:r>
              <a:rPr lang="ko-KR" altLang="en-US" sz="2800" dirty="0"/>
              <a:t>해진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FE73A-C4D6-78AE-8240-27EE3194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3" y="1788753"/>
            <a:ext cx="10013274" cy="4231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06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491FE7-C0FB-772D-8D64-ABF1A156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3" y="283464"/>
            <a:ext cx="10972800" cy="1066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인공지능 관련 학문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502D090-F7AF-B29B-2EF4-F8C5E4081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389297"/>
              </p:ext>
            </p:extLst>
          </p:nvPr>
        </p:nvGraphicFramePr>
        <p:xfrm>
          <a:off x="2316000" y="1814285"/>
          <a:ext cx="756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19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교육 프레젠테이션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5324_TF03460604" id="{DA5E4C40-5A47-42F1-801D-BABF1BF9987A}" vid="{8DF00170-5B8B-46C1-BA83-DC8E6D007D2A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프레젠테이션</Template>
  <TotalTime>1220</TotalTime>
  <Words>590</Words>
  <Application>Microsoft Office PowerPoint</Application>
  <PresentationFormat>와이드스크린</PresentationFormat>
  <Paragraphs>116</Paragraphs>
  <Slides>31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NanumSquare Bold</vt:lpstr>
      <vt:lpstr>나눔스퀘어</vt:lpstr>
      <vt:lpstr>맑은 고딕</vt:lpstr>
      <vt:lpstr>Arial</vt:lpstr>
      <vt:lpstr>Georgia</vt:lpstr>
      <vt:lpstr>Wingdings</vt:lpstr>
      <vt:lpstr>Wingdings 2</vt:lpstr>
      <vt:lpstr>교육 프레젠테이션</vt:lpstr>
      <vt:lpstr>파이썬을 활용한 데이터분석 &amp; 머신러닝 (with ChatGPT)</vt:lpstr>
      <vt:lpstr>강사 소개</vt:lpstr>
      <vt:lpstr>증가하는 종이 소비량</vt:lpstr>
      <vt:lpstr>데이터 분석을 공부해야 하는 이유</vt:lpstr>
      <vt:lpstr>IT시대에서 DT시대로</vt:lpstr>
      <vt:lpstr>IT시대에서 DT시대로</vt:lpstr>
      <vt:lpstr>빅 데이터와 DT</vt:lpstr>
      <vt:lpstr>인공지능이 갑자기 HOT! 해진 이유</vt:lpstr>
      <vt:lpstr>인공지능 관련 학문</vt:lpstr>
      <vt:lpstr>인공지능 분야</vt:lpstr>
      <vt:lpstr>머신러닝 종류</vt:lpstr>
      <vt:lpstr>인공지능 &gt; 머신러닝 &gt; 딥러닝</vt:lpstr>
      <vt:lpstr>정형데이터 vs 비정형데이터</vt:lpstr>
      <vt:lpstr>딥러닝, 자연어 처리 (2016)</vt:lpstr>
      <vt:lpstr>강화학습, 게임 인공지능 (2021)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생성형 AI (2024)</vt:lpstr>
      <vt:lpstr>Python</vt:lpstr>
      <vt:lpstr>Python의 위력</vt:lpstr>
      <vt:lpstr>Python</vt:lpstr>
      <vt:lpstr>최종 목표: 실제 데이터를 통한 프로젝트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 &amp; 인공지능을 배워야 하는 이유</dc:title>
  <dc:creator>경일 곽</dc:creator>
  <cp:lastModifiedBy>경일 곽</cp:lastModifiedBy>
  <cp:revision>3</cp:revision>
  <dcterms:created xsi:type="dcterms:W3CDTF">2024-07-07T12:26:03Z</dcterms:created>
  <dcterms:modified xsi:type="dcterms:W3CDTF">2024-08-18T16:37:35Z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